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266" r:id="rId2"/>
    <p:sldId id="269" r:id="rId3"/>
    <p:sldId id="270" r:id="rId4"/>
    <p:sldId id="271" r:id="rId5"/>
    <p:sldId id="299" r:id="rId6"/>
    <p:sldId id="300" r:id="rId7"/>
    <p:sldId id="298" r:id="rId8"/>
    <p:sldId id="260" r:id="rId9"/>
    <p:sldId id="296" r:id="rId10"/>
    <p:sldId id="272" r:id="rId11"/>
    <p:sldId id="274" r:id="rId12"/>
    <p:sldId id="281" r:id="rId13"/>
    <p:sldId id="282" r:id="rId14"/>
    <p:sldId id="277" r:id="rId15"/>
    <p:sldId id="294" r:id="rId16"/>
    <p:sldId id="278" r:id="rId17"/>
    <p:sldId id="280" r:id="rId18"/>
    <p:sldId id="279" r:id="rId19"/>
    <p:sldId id="301" r:id="rId20"/>
    <p:sldId id="303" r:id="rId21"/>
    <p:sldId id="302" r:id="rId22"/>
    <p:sldId id="295" r:id="rId23"/>
    <p:sldId id="284" r:id="rId24"/>
    <p:sldId id="286" r:id="rId25"/>
    <p:sldId id="287" r:id="rId26"/>
    <p:sldId id="276" r:id="rId27"/>
    <p:sldId id="288" r:id="rId28"/>
    <p:sldId id="289" r:id="rId29"/>
    <p:sldId id="290" r:id="rId30"/>
    <p:sldId id="291" r:id="rId31"/>
    <p:sldId id="292" r:id="rId32"/>
    <p:sldId id="306" r:id="rId33"/>
    <p:sldId id="297" r:id="rId34"/>
    <p:sldId id="305" r:id="rId35"/>
    <p:sldId id="268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1A7FF"/>
    <a:srgbClr val="FF00BF"/>
    <a:srgbClr val="FED7BE"/>
    <a:srgbClr val="FCE2D6"/>
    <a:srgbClr val="F9CDA7"/>
    <a:srgbClr val="E1EDFC"/>
    <a:srgbClr val="7A821C"/>
    <a:srgbClr val="9CC2FE"/>
    <a:srgbClr val="D2E5FC"/>
    <a:srgbClr val="FFC35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354" autoAdjust="0"/>
    <p:restoredTop sz="87836" autoAdjust="0"/>
  </p:normalViewPr>
  <p:slideViewPr>
    <p:cSldViewPr snapToGrid="0">
      <p:cViewPr varScale="1">
        <p:scale>
          <a:sx n="198" d="100"/>
          <a:sy n="198" d="100"/>
        </p:scale>
        <p:origin x="1696" y="192"/>
      </p:cViewPr>
      <p:guideLst/>
    </p:cSldViewPr>
  </p:slideViewPr>
  <p:notesTextViewPr>
    <p:cViewPr>
      <p:scale>
        <a:sx n="50" d="100"/>
        <a:sy n="5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9C4BC1-C5DB-4722-81C7-1B5D64FDA03D}" type="datetimeFigureOut">
              <a:rPr lang="en-US" smtClean="0"/>
              <a:t>8/15/24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19BE26-7BFD-4BFA-84F3-A0022CEA4D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3790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="https://www.freepik.com/free-photos-vectors/business"&gt;Business vector created by </a:t>
            </a:r>
            <a:r>
              <a:rPr lang="en-US" dirty="0" err="1"/>
              <a:t>pikisuperstar</a:t>
            </a:r>
            <a:r>
              <a:rPr lang="en-US" dirty="0"/>
              <a:t> - www.freepik.com&lt;/a&gt;</a:t>
            </a:r>
          </a:p>
          <a:p>
            <a:endParaRPr lang="en-US" dirty="0"/>
          </a:p>
          <a:p>
            <a:r>
              <a:rPr lang="en-US" dirty="0"/>
              <a:t>Cheery Blossom</a:t>
            </a:r>
          </a:p>
          <a:p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="https://www.freepik.com/free-photos-vectors/banner"&gt;Banner vector created by </a:t>
            </a:r>
            <a:r>
              <a:rPr lang="en-US" dirty="0" err="1"/>
              <a:t>freepik</a:t>
            </a:r>
            <a:r>
              <a:rPr lang="en-US" dirty="0"/>
              <a:t> - www.freepik.com&lt;/a&gt;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19BE26-7BFD-4BFA-84F3-A0022CEA4D6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2812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  <a:p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="https://www.freepik.com/free-photos-vectors/background"&gt;Background vector created by </a:t>
            </a:r>
            <a:r>
              <a:rPr lang="en-US" dirty="0" err="1"/>
              <a:t>freepik</a:t>
            </a:r>
            <a:r>
              <a:rPr lang="en-US" dirty="0"/>
              <a:t> - www.freepik.com&lt;/a&gt;</a:t>
            </a:r>
          </a:p>
          <a:p>
            <a:endParaRPr lang="en-US" dirty="0"/>
          </a:p>
          <a:p>
            <a:r>
              <a:rPr lang="en-US" dirty="0"/>
              <a:t>Cheery Blossom</a:t>
            </a:r>
          </a:p>
          <a:p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="https://www.freepik.com/free-photos-vectors/banner"&gt;Banner vector created by </a:t>
            </a:r>
            <a:r>
              <a:rPr lang="en-US" dirty="0" err="1"/>
              <a:t>freepik</a:t>
            </a:r>
            <a:r>
              <a:rPr lang="en-US" dirty="0"/>
              <a:t> - www.freepik.com&lt;/a&gt;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19BE26-7BFD-4BFA-84F3-A0022CEA4D6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1914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  <a:p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="https://www.freepik.com/free-photos-vectors/background"&gt;Background vector created by </a:t>
            </a:r>
            <a:r>
              <a:rPr lang="en-US" dirty="0" err="1"/>
              <a:t>freepik</a:t>
            </a:r>
            <a:r>
              <a:rPr lang="en-US" dirty="0"/>
              <a:t> - www.freepik.com&lt;/a&gt;</a:t>
            </a:r>
          </a:p>
          <a:p>
            <a:endParaRPr lang="en-US" dirty="0"/>
          </a:p>
          <a:p>
            <a:r>
              <a:rPr lang="en-US" dirty="0"/>
              <a:t>Cheery Blossom</a:t>
            </a:r>
          </a:p>
          <a:p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="https://www.freepik.com/free-photos-vectors/banner"&gt;Banner vector created by </a:t>
            </a:r>
            <a:r>
              <a:rPr lang="en-US" dirty="0" err="1"/>
              <a:t>freepik</a:t>
            </a:r>
            <a:r>
              <a:rPr lang="en-US" dirty="0"/>
              <a:t> - www.freepik.com&lt;/a&gt;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19BE26-7BFD-4BFA-84F3-A0022CEA4D6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0618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  <a:p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="https://www.freepik.com/free-photos-vectors/background"&gt;Background vector created by </a:t>
            </a:r>
            <a:r>
              <a:rPr lang="en-US" dirty="0" err="1"/>
              <a:t>freepik</a:t>
            </a:r>
            <a:r>
              <a:rPr lang="en-US" dirty="0"/>
              <a:t> - www.freepik.com&lt;/a&gt;</a:t>
            </a:r>
          </a:p>
          <a:p>
            <a:endParaRPr lang="en-US" dirty="0"/>
          </a:p>
          <a:p>
            <a:r>
              <a:rPr lang="en-US" dirty="0"/>
              <a:t>Cheery Blossom</a:t>
            </a:r>
          </a:p>
          <a:p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="https://www.freepik.com/free-photos-vectors/banner"&gt;Banner vector created by </a:t>
            </a:r>
            <a:r>
              <a:rPr lang="en-US" dirty="0" err="1"/>
              <a:t>freepik</a:t>
            </a:r>
            <a:r>
              <a:rPr lang="en-US" dirty="0"/>
              <a:t> - www.freepik.com&lt;/a&gt;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19BE26-7BFD-4BFA-84F3-A0022CEA4D6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7277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Cheery Blossom</a:t>
            </a:r>
          </a:p>
          <a:p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="https://www.freepik.com/free-photos-vectors/banner"&gt;Banner vector created by </a:t>
            </a:r>
            <a:r>
              <a:rPr lang="en-US" dirty="0" err="1"/>
              <a:t>freepik</a:t>
            </a:r>
            <a:r>
              <a:rPr lang="en-US" dirty="0"/>
              <a:t> - www.freepik.com&lt;/a&gt;</a:t>
            </a:r>
          </a:p>
          <a:p>
            <a:endParaRPr lang="en-US" dirty="0"/>
          </a:p>
          <a:p>
            <a:r>
              <a:rPr lang="en-US" dirty="0"/>
              <a:t>Cat</a:t>
            </a:r>
          </a:p>
          <a:p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="https://www.freepik.com/free-photos-vectors/business"&gt;Business vector created by </a:t>
            </a:r>
            <a:r>
              <a:rPr lang="en-US" dirty="0" err="1"/>
              <a:t>pikisuperstar</a:t>
            </a:r>
            <a:r>
              <a:rPr lang="en-US" dirty="0"/>
              <a:t> - www.freepik.com&lt;/a&gt;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19BE26-7BFD-4BFA-84F3-A0022CEA4D6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0899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  <a:p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="https://www.freepik.com/free-photos-vectors/background"&gt;Background vector created by </a:t>
            </a:r>
            <a:r>
              <a:rPr lang="en-US" dirty="0" err="1"/>
              <a:t>freepik</a:t>
            </a:r>
            <a:r>
              <a:rPr lang="en-US" dirty="0"/>
              <a:t> - www.freepik.com&lt;/a&gt;</a:t>
            </a:r>
          </a:p>
          <a:p>
            <a:endParaRPr lang="en-US" dirty="0"/>
          </a:p>
          <a:p>
            <a:r>
              <a:rPr lang="en-US" dirty="0"/>
              <a:t>Cheery Blossom</a:t>
            </a:r>
          </a:p>
          <a:p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="https://www.freepik.com/free-photos-vectors/banner"&gt;Banner vector created by </a:t>
            </a:r>
            <a:r>
              <a:rPr lang="en-US" dirty="0" err="1"/>
              <a:t>freepik</a:t>
            </a:r>
            <a:r>
              <a:rPr lang="en-US" dirty="0"/>
              <a:t> - www.freepik.com&lt;/a&gt;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19BE26-7BFD-4BFA-84F3-A0022CEA4D6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3826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Cheery Blossom</a:t>
            </a:r>
          </a:p>
          <a:p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="https://www.freepik.com/free-photos-vectors/banner"&gt;Banner vector created by </a:t>
            </a:r>
            <a:r>
              <a:rPr lang="en-US" dirty="0" err="1"/>
              <a:t>freepik</a:t>
            </a:r>
            <a:r>
              <a:rPr lang="en-US" dirty="0"/>
              <a:t> - www.freepik.com&lt;/a&gt;</a:t>
            </a:r>
          </a:p>
          <a:p>
            <a:endParaRPr lang="en-US" dirty="0"/>
          </a:p>
          <a:p>
            <a:r>
              <a:rPr lang="en-US" dirty="0"/>
              <a:t>Cat</a:t>
            </a:r>
          </a:p>
          <a:p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="https://www.freepik.com/free-photos-vectors/business"&gt;Business vector created by </a:t>
            </a:r>
            <a:r>
              <a:rPr lang="en-US" dirty="0" err="1"/>
              <a:t>pikisuperstar</a:t>
            </a:r>
            <a:r>
              <a:rPr lang="en-US" dirty="0"/>
              <a:t> - www.freepik.com&lt;/a&gt;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19BE26-7BFD-4BFA-84F3-A0022CEA4D6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6515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  <a:p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="https://www.freepik.com/free-photos-vectors/background"&gt;Background vector created by </a:t>
            </a:r>
            <a:r>
              <a:rPr lang="en-US" dirty="0" err="1"/>
              <a:t>freepik</a:t>
            </a:r>
            <a:r>
              <a:rPr lang="en-US" dirty="0"/>
              <a:t> - www.freepik.com&lt;/a&gt;</a:t>
            </a:r>
          </a:p>
          <a:p>
            <a:endParaRPr lang="en-US" dirty="0"/>
          </a:p>
          <a:p>
            <a:r>
              <a:rPr lang="en-US" dirty="0"/>
              <a:t>Cheery Blossom</a:t>
            </a:r>
          </a:p>
          <a:p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="https://www.freepik.com/free-photos-vectors/banner"&gt;Banner vector created by </a:t>
            </a:r>
            <a:r>
              <a:rPr lang="en-US" dirty="0" err="1"/>
              <a:t>freepik</a:t>
            </a:r>
            <a:r>
              <a:rPr lang="en-US" dirty="0"/>
              <a:t> - www.freepik.com&lt;/a&gt;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19BE26-7BFD-4BFA-84F3-A0022CEA4D6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554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  <a:p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="https://www.freepik.com/free-photos-vectors/background"&gt;Background vector created by </a:t>
            </a:r>
            <a:r>
              <a:rPr lang="en-US" dirty="0" err="1"/>
              <a:t>freepik</a:t>
            </a:r>
            <a:r>
              <a:rPr lang="en-US" dirty="0"/>
              <a:t> - www.freepik.com&lt;/a&gt;</a:t>
            </a:r>
          </a:p>
          <a:p>
            <a:endParaRPr lang="en-US" dirty="0"/>
          </a:p>
          <a:p>
            <a:r>
              <a:rPr lang="en-US" dirty="0"/>
              <a:t>Cheery Blossom</a:t>
            </a:r>
          </a:p>
          <a:p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="https://www.freepik.com/free-photos-vectors/banner"&gt;Banner vector created by </a:t>
            </a:r>
            <a:r>
              <a:rPr lang="en-US" dirty="0" err="1"/>
              <a:t>freepik</a:t>
            </a:r>
            <a:r>
              <a:rPr lang="en-US" dirty="0"/>
              <a:t> - www.freepik.com&lt;/a&gt;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19BE26-7BFD-4BFA-84F3-A0022CEA4D6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62423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  <a:p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="https://www.freepik.com/free-photos-vectors/background"&gt;Background vector created by </a:t>
            </a:r>
            <a:r>
              <a:rPr lang="en-US" dirty="0" err="1"/>
              <a:t>freepik</a:t>
            </a:r>
            <a:r>
              <a:rPr lang="en-US" dirty="0"/>
              <a:t> - www.freepik.com&lt;/a&gt;</a:t>
            </a:r>
          </a:p>
          <a:p>
            <a:endParaRPr lang="en-US" dirty="0"/>
          </a:p>
          <a:p>
            <a:r>
              <a:rPr lang="en-US" dirty="0"/>
              <a:t>Cheery Blossom</a:t>
            </a:r>
          </a:p>
          <a:p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="https://www.freepik.com/free-photos-vectors/banner"&gt;Banner vector created by </a:t>
            </a:r>
            <a:r>
              <a:rPr lang="en-US" dirty="0" err="1"/>
              <a:t>freepik</a:t>
            </a:r>
            <a:r>
              <a:rPr lang="en-US" dirty="0"/>
              <a:t> - www.freepik.com&lt;/a&gt;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19BE26-7BFD-4BFA-84F3-A0022CEA4D6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9223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  <a:p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="https://www.freepik.com/free-photos-vectors/background"&gt;Background vector created by </a:t>
            </a:r>
            <a:r>
              <a:rPr lang="en-US" dirty="0" err="1"/>
              <a:t>freepik</a:t>
            </a:r>
            <a:r>
              <a:rPr lang="en-US" dirty="0"/>
              <a:t> - www.freepik.com&lt;/a&gt;</a:t>
            </a:r>
          </a:p>
          <a:p>
            <a:endParaRPr lang="en-US" dirty="0"/>
          </a:p>
          <a:p>
            <a:r>
              <a:rPr lang="en-US" dirty="0"/>
              <a:t>Cheery Blossom</a:t>
            </a:r>
          </a:p>
          <a:p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="https://www.freepik.com/free-photos-vectors/banner"&gt;Banner vector created by </a:t>
            </a:r>
            <a:r>
              <a:rPr lang="en-US" dirty="0" err="1"/>
              <a:t>freepik</a:t>
            </a:r>
            <a:r>
              <a:rPr lang="en-US" dirty="0"/>
              <a:t> - www.freepik.com&lt;/a&gt;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19BE26-7BFD-4BFA-84F3-A0022CEA4D6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2471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Japanese people</a:t>
            </a:r>
          </a:p>
          <a:p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="https://www.freepik.com/free-photos-vectors/background"&gt;Background vector created by </a:t>
            </a:r>
            <a:r>
              <a:rPr lang="en-US" dirty="0" err="1"/>
              <a:t>macrovector</a:t>
            </a:r>
            <a:r>
              <a:rPr lang="en-US" dirty="0"/>
              <a:t> - www.freepik.com&lt;/a&gt;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Cheery Blossom</a:t>
            </a:r>
          </a:p>
          <a:p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="https://www.freepik.com/free-photos-vectors/banner"&gt;Banner vector created by </a:t>
            </a:r>
            <a:r>
              <a:rPr lang="en-US" dirty="0" err="1"/>
              <a:t>freepik</a:t>
            </a:r>
            <a:r>
              <a:rPr lang="en-US" dirty="0"/>
              <a:t> - www.freepik.com&lt;/a&gt;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19BE26-7BFD-4BFA-84F3-A0022CEA4D6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053213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  <a:p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="https://www.freepik.com/free-photos-vectors/background"&gt;Background vector created by </a:t>
            </a:r>
            <a:r>
              <a:rPr lang="en-US" dirty="0" err="1"/>
              <a:t>freepik</a:t>
            </a:r>
            <a:r>
              <a:rPr lang="en-US" dirty="0"/>
              <a:t> - www.freepik.com&lt;/a&gt;</a:t>
            </a:r>
          </a:p>
          <a:p>
            <a:endParaRPr lang="en-US" dirty="0"/>
          </a:p>
          <a:p>
            <a:r>
              <a:rPr lang="en-US" dirty="0"/>
              <a:t>Cheery Blossom</a:t>
            </a:r>
          </a:p>
          <a:p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="https://www.freepik.com/free-photos-vectors/banner"&gt;Banner vector created by </a:t>
            </a:r>
            <a:r>
              <a:rPr lang="en-US" dirty="0" err="1"/>
              <a:t>freepik</a:t>
            </a:r>
            <a:r>
              <a:rPr lang="en-US" dirty="0"/>
              <a:t> - www.freepik.com&lt;/a&gt;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19BE26-7BFD-4BFA-84F3-A0022CEA4D6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26148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  <a:p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="https://www.freepik.com/free-photos-vectors/background"&gt;Background vector created by </a:t>
            </a:r>
            <a:r>
              <a:rPr lang="en-US" dirty="0" err="1"/>
              <a:t>freepik</a:t>
            </a:r>
            <a:r>
              <a:rPr lang="en-US" dirty="0"/>
              <a:t> - www.freepik.com&lt;/a&gt;</a:t>
            </a:r>
          </a:p>
          <a:p>
            <a:endParaRPr lang="en-US" dirty="0"/>
          </a:p>
          <a:p>
            <a:r>
              <a:rPr lang="en-US" dirty="0"/>
              <a:t>Cheery Blossom</a:t>
            </a:r>
          </a:p>
          <a:p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="https://www.freepik.com/free-photos-vectors/banner"&gt;Banner vector created by </a:t>
            </a:r>
            <a:r>
              <a:rPr lang="en-US" dirty="0" err="1"/>
              <a:t>freepik</a:t>
            </a:r>
            <a:r>
              <a:rPr lang="en-US" dirty="0"/>
              <a:t> - www.freepik.com&lt;/a&gt;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19BE26-7BFD-4BFA-84F3-A0022CEA4D6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40156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  <a:p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="https://www.freepik.com/free-photos-vectors/background"&gt;Background vector created by </a:t>
            </a:r>
            <a:r>
              <a:rPr lang="en-US" dirty="0" err="1"/>
              <a:t>freepik</a:t>
            </a:r>
            <a:r>
              <a:rPr lang="en-US" dirty="0"/>
              <a:t> - www.freepik.com&lt;/a&gt;</a:t>
            </a:r>
          </a:p>
          <a:p>
            <a:endParaRPr lang="en-US" dirty="0"/>
          </a:p>
          <a:p>
            <a:r>
              <a:rPr lang="en-US" dirty="0"/>
              <a:t>Cheery Blossom</a:t>
            </a:r>
          </a:p>
          <a:p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="https://www.freepik.com/free-photos-vectors/banner"&gt;Banner vector created by </a:t>
            </a:r>
            <a:r>
              <a:rPr lang="en-US" dirty="0" err="1"/>
              <a:t>freepik</a:t>
            </a:r>
            <a:r>
              <a:rPr lang="en-US" dirty="0"/>
              <a:t> - www.freepik.com&lt;/a&gt;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19BE26-7BFD-4BFA-84F3-A0022CEA4D6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71977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  <a:p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="https://www.freepik.com/free-photos-vectors/background"&gt;Background vector created by </a:t>
            </a:r>
            <a:r>
              <a:rPr lang="en-US" dirty="0" err="1"/>
              <a:t>freepik</a:t>
            </a:r>
            <a:r>
              <a:rPr lang="en-US" dirty="0"/>
              <a:t> - www.freepik.com&lt;/a&gt;</a:t>
            </a:r>
          </a:p>
          <a:p>
            <a:endParaRPr lang="en-US" dirty="0"/>
          </a:p>
          <a:p>
            <a:r>
              <a:rPr lang="en-US" dirty="0"/>
              <a:t>Cheery Blossom</a:t>
            </a:r>
          </a:p>
          <a:p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="https://www.freepik.com/free-photos-vectors/banner"&gt;Banner vector created by </a:t>
            </a:r>
            <a:r>
              <a:rPr lang="en-US" dirty="0" err="1"/>
              <a:t>freepik</a:t>
            </a:r>
            <a:r>
              <a:rPr lang="en-US" dirty="0"/>
              <a:t> - www.freepik.com&lt;/a&gt;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19BE26-7BFD-4BFA-84F3-A0022CEA4D6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82501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  <a:p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="https://www.freepik.com/free-photos-vectors/background"&gt;Background vector created by </a:t>
            </a:r>
            <a:r>
              <a:rPr lang="en-US" dirty="0" err="1"/>
              <a:t>freepik</a:t>
            </a:r>
            <a:r>
              <a:rPr lang="en-US" dirty="0"/>
              <a:t> - www.freepik.com&lt;/a&gt;</a:t>
            </a:r>
          </a:p>
          <a:p>
            <a:endParaRPr lang="en-US" dirty="0"/>
          </a:p>
          <a:p>
            <a:r>
              <a:rPr lang="en-US" dirty="0"/>
              <a:t>Cheery Blossom</a:t>
            </a:r>
          </a:p>
          <a:p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="https://www.freepik.com/free-photos-vectors/banner"&gt;Banner vector created by </a:t>
            </a:r>
            <a:r>
              <a:rPr lang="en-US" dirty="0" err="1"/>
              <a:t>freepik</a:t>
            </a:r>
            <a:r>
              <a:rPr lang="en-US" dirty="0"/>
              <a:t> - www.freepik.com&lt;/a&gt;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19BE26-7BFD-4BFA-84F3-A0022CEA4D68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70957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  <a:p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="https://www.freepik.com/free-photos-vectors/background"&gt;Background vector created by </a:t>
            </a:r>
            <a:r>
              <a:rPr lang="en-US" dirty="0" err="1"/>
              <a:t>freepik</a:t>
            </a:r>
            <a:r>
              <a:rPr lang="en-US" dirty="0"/>
              <a:t> - www.freepik.com&lt;/a&gt;</a:t>
            </a:r>
          </a:p>
          <a:p>
            <a:endParaRPr lang="en-US" dirty="0"/>
          </a:p>
          <a:p>
            <a:r>
              <a:rPr lang="en-US" dirty="0"/>
              <a:t>Cheery Blossom</a:t>
            </a:r>
          </a:p>
          <a:p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="https://www.freepik.com/free-photos-vectors/banner"&gt;Banner vector created by </a:t>
            </a:r>
            <a:r>
              <a:rPr lang="en-US" dirty="0" err="1"/>
              <a:t>freepik</a:t>
            </a:r>
            <a:r>
              <a:rPr lang="en-US" dirty="0"/>
              <a:t> - www.freepik.com&lt;/a&gt;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19BE26-7BFD-4BFA-84F3-A0022CEA4D68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83274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  <a:p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="https://www.freepik.com/free-photos-vectors/background"&gt;Background vector created by </a:t>
            </a:r>
            <a:r>
              <a:rPr lang="en-US" dirty="0" err="1"/>
              <a:t>freepik</a:t>
            </a:r>
            <a:r>
              <a:rPr lang="en-US" dirty="0"/>
              <a:t> - www.freepik.com&lt;/a&gt;</a:t>
            </a:r>
          </a:p>
          <a:p>
            <a:endParaRPr lang="en-US" dirty="0"/>
          </a:p>
          <a:p>
            <a:r>
              <a:rPr lang="en-US" dirty="0"/>
              <a:t>Cheery Blossom</a:t>
            </a:r>
          </a:p>
          <a:p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="https://www.freepik.com/free-photos-vectors/banner"&gt;Banner vector created by </a:t>
            </a:r>
            <a:r>
              <a:rPr lang="en-US" dirty="0" err="1"/>
              <a:t>freepik</a:t>
            </a:r>
            <a:r>
              <a:rPr lang="en-US" dirty="0"/>
              <a:t> - www.freepik.com&lt;/a&gt;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19BE26-7BFD-4BFA-84F3-A0022CEA4D68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59543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  <a:p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="https://www.freepik.com/free-photos-vectors/background"&gt;Background vector created by </a:t>
            </a:r>
            <a:r>
              <a:rPr lang="en-US" dirty="0" err="1"/>
              <a:t>freepik</a:t>
            </a:r>
            <a:r>
              <a:rPr lang="en-US" dirty="0"/>
              <a:t> - www.freepik.com&lt;/a&gt;</a:t>
            </a:r>
          </a:p>
          <a:p>
            <a:endParaRPr lang="en-US" dirty="0"/>
          </a:p>
          <a:p>
            <a:r>
              <a:rPr lang="en-US" dirty="0"/>
              <a:t>Cheery Blossom</a:t>
            </a:r>
          </a:p>
          <a:p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="https://www.freepik.com/free-photos-vectors/banner"&gt;Banner vector created by </a:t>
            </a:r>
            <a:r>
              <a:rPr lang="en-US" dirty="0" err="1"/>
              <a:t>freepik</a:t>
            </a:r>
            <a:r>
              <a:rPr lang="en-US" dirty="0"/>
              <a:t> - www.freepik.com&lt;/a&gt;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19BE26-7BFD-4BFA-84F3-A0022CEA4D68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67868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="https://www.freepik.com/free-photos-vectors/business"&gt;Business vector created by </a:t>
            </a:r>
            <a:r>
              <a:rPr lang="en-US" dirty="0" err="1"/>
              <a:t>pikisuperstar</a:t>
            </a:r>
            <a:r>
              <a:rPr lang="en-US" dirty="0"/>
              <a:t> - www.freepik.com&lt;/a&gt;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19BE26-7BFD-4BFA-84F3-A0022CEA4D68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4656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  <a:p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="https://www.freepik.com/free-photos-vectors/background"&gt;Background vector created by </a:t>
            </a:r>
            <a:r>
              <a:rPr lang="en-US" dirty="0" err="1"/>
              <a:t>freepik</a:t>
            </a:r>
            <a:r>
              <a:rPr lang="en-US" dirty="0"/>
              <a:t> - www.freepik.com&lt;/a&gt;</a:t>
            </a:r>
          </a:p>
          <a:p>
            <a:endParaRPr lang="en-US" dirty="0"/>
          </a:p>
          <a:p>
            <a:r>
              <a:rPr lang="en-US" dirty="0"/>
              <a:t>Cheery Blossom</a:t>
            </a:r>
          </a:p>
          <a:p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="https://www.freepik.com/free-photos-vectors/banner"&gt;Banner vector created by </a:t>
            </a:r>
            <a:r>
              <a:rPr lang="en-US" dirty="0" err="1"/>
              <a:t>freepik</a:t>
            </a:r>
            <a:r>
              <a:rPr lang="en-US" dirty="0"/>
              <a:t> - www.freepik.com&lt;/a&gt;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19BE26-7BFD-4BFA-84F3-A0022CEA4D6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3250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  <a:p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="https://www.freepik.com/free-photos-vectors/background"&gt;Background vector created by </a:t>
            </a:r>
            <a:r>
              <a:rPr lang="en-US" dirty="0" err="1"/>
              <a:t>freepik</a:t>
            </a:r>
            <a:r>
              <a:rPr lang="en-US" dirty="0"/>
              <a:t> - www.freepik.com&lt;/a&gt;</a:t>
            </a:r>
          </a:p>
          <a:p>
            <a:endParaRPr lang="en-US" dirty="0"/>
          </a:p>
          <a:p>
            <a:r>
              <a:rPr lang="en-US" dirty="0"/>
              <a:t>Cheery Blossom</a:t>
            </a:r>
          </a:p>
          <a:p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="https://www.freepik.com/free-photos-vectors/banner"&gt;Banner vector created by </a:t>
            </a:r>
            <a:r>
              <a:rPr lang="en-US" dirty="0" err="1"/>
              <a:t>freepik</a:t>
            </a:r>
            <a:r>
              <a:rPr lang="en-US" dirty="0"/>
              <a:t> - www.freepik.com&lt;/a&gt;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19BE26-7BFD-4BFA-84F3-A0022CEA4D6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0982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  <a:p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="https://www.freepik.com/free-photos-vectors/background"&gt;Background vector created by </a:t>
            </a:r>
            <a:r>
              <a:rPr lang="en-US" dirty="0" err="1"/>
              <a:t>freepik</a:t>
            </a:r>
            <a:r>
              <a:rPr lang="en-US" dirty="0"/>
              <a:t> - www.freepik.com&lt;/a&gt;</a:t>
            </a:r>
          </a:p>
          <a:p>
            <a:endParaRPr lang="en-US" dirty="0"/>
          </a:p>
          <a:p>
            <a:r>
              <a:rPr lang="en-US" dirty="0"/>
              <a:t>Cheery Blossom</a:t>
            </a:r>
          </a:p>
          <a:p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="https://www.freepik.com/free-photos-vectors/banner"&gt;Banner vector created by </a:t>
            </a:r>
            <a:r>
              <a:rPr lang="en-US" dirty="0" err="1"/>
              <a:t>freepik</a:t>
            </a:r>
            <a:r>
              <a:rPr lang="en-US" dirty="0"/>
              <a:t> - www.freepik.com&lt;/a&gt;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19BE26-7BFD-4BFA-84F3-A0022CEA4D6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8546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  <a:p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="https://www.freepik.com/free-photos-vectors/background"&gt;Background vector created by </a:t>
            </a:r>
            <a:r>
              <a:rPr lang="en-US" dirty="0" err="1"/>
              <a:t>freepik</a:t>
            </a:r>
            <a:r>
              <a:rPr lang="en-US" dirty="0"/>
              <a:t> - www.freepik.com&lt;/a&gt;</a:t>
            </a:r>
          </a:p>
          <a:p>
            <a:endParaRPr lang="en-US" dirty="0"/>
          </a:p>
          <a:p>
            <a:r>
              <a:rPr lang="en-US" dirty="0"/>
              <a:t>Cheery Blossom</a:t>
            </a:r>
          </a:p>
          <a:p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="https://www.freepik.com/free-photos-vectors/banner"&gt;Banner vector created by </a:t>
            </a:r>
            <a:r>
              <a:rPr lang="en-US" dirty="0" err="1"/>
              <a:t>freepik</a:t>
            </a:r>
            <a:r>
              <a:rPr lang="en-US" dirty="0"/>
              <a:t> - www.freepik.com&lt;/a&gt;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19BE26-7BFD-4BFA-84F3-A0022CEA4D6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2586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  <a:p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="https://www.freepik.com/free-photos-vectors/background"&gt;Background vector created by </a:t>
            </a:r>
            <a:r>
              <a:rPr lang="en-US" dirty="0" err="1"/>
              <a:t>freepik</a:t>
            </a:r>
            <a:r>
              <a:rPr lang="en-US" dirty="0"/>
              <a:t> - www.freepik.com&lt;/a&gt;</a:t>
            </a:r>
          </a:p>
          <a:p>
            <a:endParaRPr lang="en-US" dirty="0"/>
          </a:p>
          <a:p>
            <a:r>
              <a:rPr lang="en-US" dirty="0"/>
              <a:t>Cheery Blossom</a:t>
            </a:r>
          </a:p>
          <a:p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="https://www.freepik.com/free-photos-vectors/banner"&gt;Banner vector created by </a:t>
            </a:r>
            <a:r>
              <a:rPr lang="en-US" dirty="0" err="1"/>
              <a:t>freepik</a:t>
            </a:r>
            <a:r>
              <a:rPr lang="en-US" dirty="0"/>
              <a:t> - www.freepik.com&lt;/a&gt;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19BE26-7BFD-4BFA-84F3-A0022CEA4D6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5224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Cheery Blossom</a:t>
            </a:r>
          </a:p>
          <a:p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="https://www.freepik.com/free-photos-vectors/banner"&gt;Banner vector created by </a:t>
            </a:r>
            <a:r>
              <a:rPr lang="en-US" dirty="0" err="1"/>
              <a:t>freepik</a:t>
            </a:r>
            <a:r>
              <a:rPr lang="en-US" dirty="0"/>
              <a:t> - www.freepik.com&lt;/a&gt;</a:t>
            </a:r>
          </a:p>
          <a:p>
            <a:endParaRPr lang="en-US" dirty="0"/>
          </a:p>
          <a:p>
            <a:r>
              <a:rPr lang="en-US" dirty="0"/>
              <a:t>Cat</a:t>
            </a:r>
          </a:p>
          <a:p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="https://www.freepik.com/free-photos-vectors/business"&gt;Business vector created by </a:t>
            </a:r>
            <a:r>
              <a:rPr lang="en-US" dirty="0" err="1"/>
              <a:t>pikisuperstar</a:t>
            </a:r>
            <a:r>
              <a:rPr lang="en-US" dirty="0"/>
              <a:t> - www.freepik.com&lt;/a&gt;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19BE26-7BFD-4BFA-84F3-A0022CEA4D6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2464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Cheery Blossom</a:t>
            </a:r>
          </a:p>
          <a:p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="https://www.freepik.com/free-photos-vectors/banner"&gt;Banner vector created by </a:t>
            </a:r>
            <a:r>
              <a:rPr lang="en-US" dirty="0" err="1"/>
              <a:t>freepik</a:t>
            </a:r>
            <a:r>
              <a:rPr lang="en-US" dirty="0"/>
              <a:t> - www.freepik.com&lt;/a&gt;</a:t>
            </a:r>
          </a:p>
          <a:p>
            <a:endParaRPr lang="en-US" dirty="0"/>
          </a:p>
          <a:p>
            <a:r>
              <a:rPr lang="en-US" dirty="0"/>
              <a:t>Cat</a:t>
            </a:r>
          </a:p>
          <a:p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="https://www.freepik.com/free-photos-vectors/business"&gt;Business vector created by </a:t>
            </a:r>
            <a:r>
              <a:rPr lang="en-US" dirty="0" err="1"/>
              <a:t>pikisuperstar</a:t>
            </a:r>
            <a:r>
              <a:rPr lang="en-US" dirty="0"/>
              <a:t> - www.freepik.com&lt;/a&gt;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19BE26-7BFD-4BFA-84F3-A0022CEA4D6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368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B78336-5583-4E47-82A3-33C82C3F00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8FEE56-EED6-492F-9A79-AA7F8B909A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68C609-96E1-4D12-B099-EFF9DFFDB2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2B163-2F55-4908-A0BB-685C74755D87}" type="datetimeFigureOut">
              <a:rPr lang="en-US" smtClean="0"/>
              <a:t>8/15/24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4CB8F0-15AE-41A3-A7C2-0E460A121D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46F59B-FD77-46F9-9867-E07FE1236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B2558C-0FED-40F2-A2E5-0378D45869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8440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C44D43-5A36-4E07-8083-31DD4FBFB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48D2892-4647-41D2-8A5F-08D7007A8B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C119CF-42A8-4DBC-A000-C609AA08A3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2B163-2F55-4908-A0BB-685C74755D87}" type="datetimeFigureOut">
              <a:rPr lang="en-US" smtClean="0"/>
              <a:t>8/15/24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8A8CA2-29B6-4745-9555-566331BC2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9A44CC-B7A3-4B86-A174-134F2E774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B2558C-0FED-40F2-A2E5-0378D45869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9098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80C4A39-B3E7-4E56-9F88-669870D56C3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FA6653-1DDF-4952-BAC8-213269869B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D307CB-62E0-4E46-B662-CE009227A8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2B163-2F55-4908-A0BB-685C74755D87}" type="datetimeFigureOut">
              <a:rPr lang="en-US" smtClean="0"/>
              <a:t>8/15/24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375F69-1836-4F40-864E-CD916B94B1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79806E-BA92-46A9-98D5-38C187687A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B2558C-0FED-40F2-A2E5-0378D45869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7256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2A7D3A-0A55-4EC3-B611-D9D8871E5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2AB99-46E2-4813-878A-FEC9958320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2BBF13-C421-426B-BB84-5086812DC3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2B163-2F55-4908-A0BB-685C74755D87}" type="datetimeFigureOut">
              <a:rPr lang="en-US" smtClean="0"/>
              <a:t>8/15/24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464040-40ED-42A8-9BF1-F9A9D0B943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A67C2B-3A00-440A-913C-0250AA9E82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B2558C-0FED-40F2-A2E5-0378D45869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028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DBD4F-250A-458C-8AB4-954E51C1CF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236205-562D-47D8-8D2E-4BF55CA672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9C9D61-6D2F-4D49-A536-93B7059AFA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2B163-2F55-4908-A0BB-685C74755D87}" type="datetimeFigureOut">
              <a:rPr lang="en-US" smtClean="0"/>
              <a:t>8/15/24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89504A-8853-497A-B143-96EAB36DA8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00B8CC-160D-4CF9-932D-9FB5288CB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B2558C-0FED-40F2-A2E5-0378D45869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6827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CCC833-CC60-44AA-8EA6-F664EEDC81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A54018-FE50-4FE0-971D-B4570A3545A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5E8A1F-8C32-477F-942C-E2714A1671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EFF6B8-9804-4727-BDB9-6FD5D1484C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2B163-2F55-4908-A0BB-685C74755D87}" type="datetimeFigureOut">
              <a:rPr lang="en-US" smtClean="0"/>
              <a:t>8/15/24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4B9753-97D4-493E-AC66-BD44125BB0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254D97-6CDB-44F9-98C5-1F879DB4B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B2558C-0FED-40F2-A2E5-0378D45869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5500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2B3232-376B-40C2-8217-85E1CBFB17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A5BEED-D922-4C3C-9274-340CEC7DD0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AC08D6-C580-48DD-8E2C-CD01DDAB85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F6077AB-C84C-4F4A-943D-C07320C7351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A6B98F4-2EA1-4ECC-BD79-9827B260EAE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5438401-5083-4A07-85D1-BA2E3BD4FA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2B163-2F55-4908-A0BB-685C74755D87}" type="datetimeFigureOut">
              <a:rPr lang="en-US" smtClean="0"/>
              <a:t>8/15/24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C9E162E-9F7B-451E-AD5A-5E3924C75A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2D4236F-9091-470A-8891-7E63FE3DB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B2558C-0FED-40F2-A2E5-0378D45869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2617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8FACD6-6F1C-4647-9D4C-1C71E8439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35E86AD-232F-4612-8B50-BC28FEB302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2B163-2F55-4908-A0BB-685C74755D87}" type="datetimeFigureOut">
              <a:rPr lang="en-US" smtClean="0"/>
              <a:t>8/15/24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4A7615-2A39-4806-8F8C-E4173DF598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0108CE-5EF5-47BD-A049-AE2FA1254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B2558C-0FED-40F2-A2E5-0378D45869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60380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E25CC05-9F49-40F9-84CF-FE634857D1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2B163-2F55-4908-A0BB-685C74755D87}" type="datetimeFigureOut">
              <a:rPr lang="en-US" smtClean="0"/>
              <a:t>8/15/24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82ED9D-94A9-49E7-ADCC-2A8B4B13FA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8E92DB-B6E0-4981-8C51-3A2FD4E24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B2558C-0FED-40F2-A2E5-0378D45869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0945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E63C76-D5DA-42C5-A2AD-F891B4D38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EFDCFE-44BF-49F5-936D-25AED1B240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A16F08-68CD-4892-ACDB-70D125FBBB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1D054B-24C7-470D-902E-C95611E0AC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2B163-2F55-4908-A0BB-685C74755D87}" type="datetimeFigureOut">
              <a:rPr lang="en-US" smtClean="0"/>
              <a:t>8/15/24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AE373B-93A8-4071-A64D-AF94298DB6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1942F6-FEF3-43AF-BF73-E432EB4647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B2558C-0FED-40F2-A2E5-0378D45869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0012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48A0F0-956C-4D4F-8333-79407B5EE1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02A5519-EE30-4832-BB52-55578DAF905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3DF0E8-2CD9-4322-8BFE-1FCBF85010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B371E1-D6AF-488C-B7DB-D513715DD8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2B163-2F55-4908-A0BB-685C74755D87}" type="datetimeFigureOut">
              <a:rPr lang="en-US" smtClean="0"/>
              <a:t>8/15/24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2D31EF-C623-41C6-B630-68765DD760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C2B60E-1214-492A-8530-7748F2C748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B2558C-0FED-40F2-A2E5-0378D45869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2335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AB36002-169E-4719-BAE1-837A9D3D61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07DFB2-96AA-4056-9D08-566DA2DBBF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881D5C-977E-42FB-BE38-755E332C0D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62B163-2F55-4908-A0BB-685C74755D87}" type="datetimeFigureOut">
              <a:rPr lang="en-US" smtClean="0"/>
              <a:t>8/15/24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83ADF1-0E6F-4F71-AF5B-296505EBD7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6E12EF-320C-4132-9397-10C6A9E2A3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B2558C-0FED-40F2-A2E5-0378D45869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5545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2000">
              <a:schemeClr val="accent4"/>
            </a:gs>
            <a:gs pos="100000">
              <a:schemeClr val="accent4">
                <a:lumMod val="60000"/>
                <a:lumOff val="40000"/>
              </a:schemeClr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2594584-30CD-4235-8F11-A87EFD79BBE7}"/>
              </a:ext>
            </a:extLst>
          </p:cNvPr>
          <p:cNvGrpSpPr/>
          <p:nvPr/>
        </p:nvGrpSpPr>
        <p:grpSpPr>
          <a:xfrm>
            <a:off x="13251" y="-572498"/>
            <a:ext cx="2822024" cy="355091"/>
            <a:chOff x="13251" y="-572498"/>
            <a:chExt cx="2822024" cy="35509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7EB73DB-423E-4046-8091-1D3BDE0D826C}"/>
                </a:ext>
              </a:extLst>
            </p:cNvPr>
            <p:cNvSpPr/>
            <p:nvPr/>
          </p:nvSpPr>
          <p:spPr>
            <a:xfrm rot="16200000">
              <a:off x="506639" y="-572497"/>
              <a:ext cx="355090" cy="35509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8251C2C-4B62-4E14-82DC-098D8BAC1055}"/>
                </a:ext>
              </a:extLst>
            </p:cNvPr>
            <p:cNvSpPr/>
            <p:nvPr/>
          </p:nvSpPr>
          <p:spPr>
            <a:xfrm rot="16200000">
              <a:off x="1493413" y="-572498"/>
              <a:ext cx="355090" cy="35509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3F2EC89-D433-4119-BBEA-2DC6DF28F92C}"/>
                </a:ext>
              </a:extLst>
            </p:cNvPr>
            <p:cNvSpPr/>
            <p:nvPr/>
          </p:nvSpPr>
          <p:spPr>
            <a:xfrm rot="16200000">
              <a:off x="13252" y="-572498"/>
              <a:ext cx="355090" cy="35509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22D65FC-7042-4AA8-9AEF-F35DE1FFFA5D}"/>
                </a:ext>
              </a:extLst>
            </p:cNvPr>
            <p:cNvSpPr/>
            <p:nvPr/>
          </p:nvSpPr>
          <p:spPr>
            <a:xfrm rot="16200000">
              <a:off x="1000026" y="-572498"/>
              <a:ext cx="355090" cy="355090"/>
            </a:xfrm>
            <a:prstGeom prst="rect">
              <a:avLst/>
            </a:prstGeom>
            <a:solidFill>
              <a:srgbClr val="CFDA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566E332-8C89-4101-879E-44410CE8B141}"/>
                </a:ext>
              </a:extLst>
            </p:cNvPr>
            <p:cNvSpPr/>
            <p:nvPr/>
          </p:nvSpPr>
          <p:spPr>
            <a:xfrm rot="16200000">
              <a:off x="1986800" y="-572498"/>
              <a:ext cx="355090" cy="35509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6C0F039-38A6-43DF-94FD-BD45A1B778C6}"/>
                </a:ext>
              </a:extLst>
            </p:cNvPr>
            <p:cNvSpPr/>
            <p:nvPr/>
          </p:nvSpPr>
          <p:spPr>
            <a:xfrm rot="16200000">
              <a:off x="2480185" y="-572498"/>
              <a:ext cx="355090" cy="355090"/>
            </a:xfrm>
            <a:prstGeom prst="rect">
              <a:avLst/>
            </a:prstGeom>
            <a:solidFill>
              <a:srgbClr val="773C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85" name="TextBox 984">
            <a:extLst>
              <a:ext uri="{FF2B5EF4-FFF2-40B4-BE49-F238E27FC236}">
                <a16:creationId xmlns:a16="http://schemas.microsoft.com/office/drawing/2014/main" id="{191042F8-6DF0-44CE-92DE-0F87C2A9C6A1}"/>
              </a:ext>
            </a:extLst>
          </p:cNvPr>
          <p:cNvSpPr txBox="1"/>
          <p:nvPr/>
        </p:nvSpPr>
        <p:spPr>
          <a:xfrm>
            <a:off x="664234" y="573779"/>
            <a:ext cx="10863531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600" b="1" dirty="0">
                <a:ln w="28575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Management</a:t>
            </a:r>
            <a:r>
              <a:rPr lang="th-TH" sz="3600" b="1" dirty="0">
                <a:ln w="28575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  </a:t>
            </a:r>
            <a:r>
              <a:rPr lang="en-US" sz="3600" b="1" dirty="0">
                <a:ln w="28575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of Acetaminophen</a:t>
            </a:r>
            <a:r>
              <a:rPr lang="th-TH" sz="3600" b="1" dirty="0">
                <a:ln w="28575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600" b="1" dirty="0">
                <a:ln w="28575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Poisoning 2023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E186A7B-F80E-B627-6652-414F36497E24}"/>
              </a:ext>
            </a:extLst>
          </p:cNvPr>
          <p:cNvSpPr txBox="1"/>
          <p:nvPr/>
        </p:nvSpPr>
        <p:spPr>
          <a:xfrm>
            <a:off x="8594590" y="6103981"/>
            <a:ext cx="29331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sz="2000" dirty="0"/>
              <a:t>Nattawit Kaewkomot MD.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AC2CA2-A847-4263-1DA3-D4BC597D90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123"/>
          <a:stretch/>
        </p:blipFill>
        <p:spPr>
          <a:xfrm>
            <a:off x="1716870" y="2011297"/>
            <a:ext cx="8758257" cy="283540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260524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Box 56">
            <a:extLst>
              <a:ext uri="{FF2B5EF4-FFF2-40B4-BE49-F238E27FC236}">
                <a16:creationId xmlns:a16="http://schemas.microsoft.com/office/drawing/2014/main" id="{5E509E7B-8A2A-43FB-9902-932B837A6141}"/>
              </a:ext>
            </a:extLst>
          </p:cNvPr>
          <p:cNvSpPr txBox="1"/>
          <p:nvPr/>
        </p:nvSpPr>
        <p:spPr>
          <a:xfrm>
            <a:off x="469897" y="120308"/>
            <a:ext cx="11252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>
              <a:spcBef>
                <a:spcPts val="200"/>
              </a:spcBef>
            </a:pPr>
            <a:r>
              <a:rPr lang="en-US" sz="2000" b="1" dirty="0">
                <a:solidFill>
                  <a:srgbClr val="FF00B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Management of Suspected Acute Ingestion of Immediate-Release Acetaminophen Products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1DCF34E-733F-BACF-1C0D-14C27CFDFD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687" y="521045"/>
            <a:ext cx="10666620" cy="624360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74940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Box 56">
            <a:extLst>
              <a:ext uri="{FF2B5EF4-FFF2-40B4-BE49-F238E27FC236}">
                <a16:creationId xmlns:a16="http://schemas.microsoft.com/office/drawing/2014/main" id="{5E509E7B-8A2A-43FB-9902-932B837A6141}"/>
              </a:ext>
            </a:extLst>
          </p:cNvPr>
          <p:cNvSpPr txBox="1"/>
          <p:nvPr/>
        </p:nvSpPr>
        <p:spPr>
          <a:xfrm>
            <a:off x="469897" y="202196"/>
            <a:ext cx="11252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FF00B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High-Risk Acetaminophen Ingestion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F14F700-2689-56BE-03BD-9DE86521790D}"/>
              </a:ext>
            </a:extLst>
          </p:cNvPr>
          <p:cNvSpPr txBox="1"/>
          <p:nvPr/>
        </p:nvSpPr>
        <p:spPr>
          <a:xfrm>
            <a:off x="638030" y="5512472"/>
            <a:ext cx="6795727" cy="7078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effectLst/>
                <a:latin typeface="GuardianSansGR"/>
              </a:rPr>
              <a:t>may be warranted in consultation with a Poison Center(PC) or clinical toxicologist</a:t>
            </a:r>
            <a:endParaRPr lang="en-US" sz="36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D00AAB8-2DDC-1CC2-32E8-3B898278F4AE}"/>
              </a:ext>
            </a:extLst>
          </p:cNvPr>
          <p:cNvSpPr txBox="1"/>
          <p:nvPr/>
        </p:nvSpPr>
        <p:spPr>
          <a:xfrm>
            <a:off x="664458" y="1531472"/>
            <a:ext cx="10828030" cy="96795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effectLst/>
                <a:latin typeface="GuardianSansGR"/>
              </a:rPr>
              <a:t>Ingestion of </a:t>
            </a:r>
            <a:r>
              <a:rPr lang="en-US" sz="2000" b="1" dirty="0">
                <a:effectLst/>
                <a:latin typeface="GuardianSansGR"/>
              </a:rPr>
              <a:t>at least 30 grams </a:t>
            </a:r>
            <a:r>
              <a:rPr lang="en-US" sz="2000" dirty="0">
                <a:effectLst/>
                <a:latin typeface="GuardianSansGR"/>
              </a:rPr>
              <a:t>of acetaminophen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effectLst/>
                <a:latin typeface="GuardianSansGR"/>
              </a:rPr>
              <a:t>or acetaminophen concentration </a:t>
            </a:r>
            <a:r>
              <a:rPr lang="en-US" sz="2000" b="1" dirty="0">
                <a:effectLst/>
                <a:latin typeface="GuardianSansGR"/>
              </a:rPr>
              <a:t>above the high-risk line </a:t>
            </a:r>
            <a:r>
              <a:rPr lang="en-US" sz="2000" dirty="0">
                <a:effectLst/>
                <a:latin typeface="GuardianSansGR"/>
              </a:rPr>
              <a:t>on the nomogram 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3D6174E-5588-1BA4-45EF-4952E1EBDFD4}"/>
              </a:ext>
            </a:extLst>
          </p:cNvPr>
          <p:cNvSpPr txBox="1"/>
          <p:nvPr/>
        </p:nvSpPr>
        <p:spPr>
          <a:xfrm>
            <a:off x="664457" y="3249907"/>
            <a:ext cx="10828031" cy="142962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GuardianSansGR"/>
              </a:rPr>
              <a:t>I</a:t>
            </a:r>
            <a:r>
              <a:rPr lang="en-US" sz="2000" dirty="0">
                <a:effectLst/>
                <a:latin typeface="GuardianSansGR"/>
              </a:rPr>
              <a:t>ndicated if developed </a:t>
            </a:r>
            <a:r>
              <a:rPr lang="en-US" sz="2000" b="1" dirty="0">
                <a:effectLst/>
                <a:latin typeface="GuardianSansGR"/>
              </a:rPr>
              <a:t>signs of mitochondrial dysfunction</a:t>
            </a:r>
            <a:r>
              <a:rPr lang="en-US" sz="2000" dirty="0">
                <a:effectLst/>
                <a:latin typeface="GuardianSansGR"/>
              </a:rPr>
              <a:t>; altered level of consciousness, metabolic acidosis, or hyperlactatemia.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effectLst/>
                <a:latin typeface="GuardianSansGR"/>
              </a:rPr>
              <a:t>should include evaluation of </a:t>
            </a:r>
            <a:r>
              <a:rPr lang="en-US" sz="2000" b="1" dirty="0">
                <a:effectLst/>
                <a:latin typeface="GuardianSansGR"/>
              </a:rPr>
              <a:t>other causes of altered level of consciousness </a:t>
            </a:r>
            <a:endParaRPr lang="en-US" sz="2000" dirty="0">
              <a:effectLst/>
              <a:latin typeface="GuardianSansGR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4256FC1-BE8B-3BAE-B316-C9A15647AE79}"/>
              </a:ext>
            </a:extLst>
          </p:cNvPr>
          <p:cNvSpPr txBox="1"/>
          <p:nvPr/>
        </p:nvSpPr>
        <p:spPr>
          <a:xfrm>
            <a:off x="664457" y="1010300"/>
            <a:ext cx="2555123" cy="589072"/>
          </a:xfrm>
          <a:prstGeom prst="rect">
            <a:avLst/>
          </a:prstGeom>
          <a:solidFill>
            <a:schemeClr val="accent3"/>
          </a:solidFill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200" b="1" dirty="0">
                <a:latin typeface="GuardianSansGR"/>
              </a:rPr>
              <a:t>H</a:t>
            </a:r>
            <a:r>
              <a:rPr lang="en-US" sz="2200" b="1" dirty="0">
                <a:effectLst/>
                <a:latin typeface="GuardianSansGR"/>
              </a:rPr>
              <a:t>igh-risk</a:t>
            </a:r>
            <a:r>
              <a:rPr lang="en-US" sz="2400" b="1" dirty="0">
                <a:effectLst/>
                <a:latin typeface="GuardianSansGR"/>
              </a:rPr>
              <a:t> ingestion</a:t>
            </a:r>
            <a:endParaRPr lang="en-US" sz="2400" dirty="0">
              <a:effectLst/>
              <a:latin typeface="GuardianSansGR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9BE5408-D64A-B170-E926-FD76026813FD}"/>
              </a:ext>
            </a:extLst>
          </p:cNvPr>
          <p:cNvSpPr txBox="1"/>
          <p:nvPr/>
        </p:nvSpPr>
        <p:spPr>
          <a:xfrm>
            <a:off x="664458" y="2716018"/>
            <a:ext cx="3554819" cy="54771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200" b="1" dirty="0">
                <a:effectLst/>
                <a:latin typeface="GuardianSansGR"/>
              </a:rPr>
              <a:t>Additional laboratory testing</a:t>
            </a:r>
            <a:endParaRPr lang="en-US" sz="2200" dirty="0">
              <a:effectLst/>
              <a:latin typeface="GuardianSansGR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D10F413-0464-FDAA-B46E-288D22992746}"/>
              </a:ext>
            </a:extLst>
          </p:cNvPr>
          <p:cNvSpPr txBox="1"/>
          <p:nvPr/>
        </p:nvSpPr>
        <p:spPr>
          <a:xfrm>
            <a:off x="642811" y="4954050"/>
            <a:ext cx="4912948" cy="54771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200" b="1" dirty="0">
                <a:latin typeface="GuardianSansGR"/>
              </a:rPr>
              <a:t>I</a:t>
            </a:r>
            <a:r>
              <a:rPr lang="en-US" sz="2200" b="1" dirty="0">
                <a:effectLst/>
                <a:latin typeface="GuardianSansGR"/>
              </a:rPr>
              <a:t>ncreased dosage of acetylcysteine(NAC)</a:t>
            </a:r>
            <a:endParaRPr lang="en-US" sz="2200" dirty="0">
              <a:effectLst/>
              <a:latin typeface="GuardianSansGR"/>
            </a:endParaRPr>
          </a:p>
        </p:txBody>
      </p:sp>
    </p:spTree>
    <p:extLst>
      <p:ext uri="{BB962C8B-B14F-4D97-AF65-F5344CB8AC3E}">
        <p14:creationId xmlns:p14="http://schemas.microsoft.com/office/powerpoint/2010/main" val="4309537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A5485-0547-1A72-03CE-9AB294FBDE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0275" y="-117475"/>
            <a:ext cx="10331450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>
                <a:solidFill>
                  <a:srgbClr val="FF00BF"/>
                </a:solidFill>
                <a:latin typeface=""/>
              </a:rPr>
              <a:t>D</a:t>
            </a:r>
            <a:r>
              <a:rPr lang="en-TH" sz="3600" b="1" dirty="0">
                <a:solidFill>
                  <a:srgbClr val="FF00BF"/>
                </a:solidFill>
                <a:latin typeface=""/>
              </a:rPr>
              <a:t>iagnosis Acetaminophen poisoning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890F3B-8A33-647F-D210-08459C471D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0040" y="1551202"/>
            <a:ext cx="9344131" cy="3318693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GuardianSansGR"/>
              </a:rPr>
              <a:t>A patient </a:t>
            </a:r>
            <a:r>
              <a:rPr lang="en-US" sz="2400" b="1" dirty="0">
                <a:solidFill>
                  <a:srgbClr val="FF00BF"/>
                </a:solidFill>
                <a:latin typeface="GuardianSansGR"/>
              </a:rPr>
              <a:t>≥6 years old </a:t>
            </a:r>
            <a:r>
              <a:rPr lang="en-US" sz="2400" dirty="0">
                <a:latin typeface="GuardianSansGR"/>
              </a:rPr>
              <a:t>ingests</a:t>
            </a:r>
          </a:p>
          <a:p>
            <a:pPr marL="971550" lvl="1" indent="-514350">
              <a:buSzPct val="90000"/>
              <a:buFont typeface="+mj-lt"/>
              <a:buAutoNum type="arabicPeriod"/>
            </a:pPr>
            <a:r>
              <a:rPr lang="en-US" sz="2000" dirty="0">
                <a:latin typeface="GuardianSansGR"/>
              </a:rPr>
              <a:t>&gt;10 grams or 200 mg/kg 	as a single ingestion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000" dirty="0">
                <a:latin typeface="GuardianSansGR"/>
              </a:rPr>
              <a:t>&gt;10 grams or 200 mg/kg 	over a 24-hour period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000" dirty="0">
                <a:latin typeface="GuardianSansGR"/>
              </a:rPr>
              <a:t>&gt;6 grams or 150 mg/kg	per 24-hour period for at least 2 consecutive days</a:t>
            </a:r>
          </a:p>
          <a:p>
            <a:pPr marL="0" indent="0">
              <a:buNone/>
            </a:pPr>
            <a:endParaRPr lang="en-US" sz="2000" dirty="0">
              <a:latin typeface="GuardianSansGR"/>
            </a:endParaRPr>
          </a:p>
          <a:p>
            <a:r>
              <a:rPr lang="en-US" sz="2400" dirty="0">
                <a:latin typeface="GuardianSansGR"/>
              </a:rPr>
              <a:t>For children </a:t>
            </a:r>
            <a:r>
              <a:rPr lang="en-US" sz="2400" b="1" dirty="0">
                <a:solidFill>
                  <a:srgbClr val="FF00BF"/>
                </a:solidFill>
                <a:latin typeface="GuardianSansGR"/>
              </a:rPr>
              <a:t>&lt;6 years old </a:t>
            </a:r>
            <a:r>
              <a:rPr lang="en-US" sz="2400" dirty="0">
                <a:latin typeface="GuardianSansGR"/>
              </a:rPr>
              <a:t>ingests</a:t>
            </a:r>
            <a:endParaRPr lang="en-US" sz="2400" b="1" dirty="0">
              <a:solidFill>
                <a:srgbClr val="FF00BF"/>
              </a:solidFill>
              <a:latin typeface="GuardianSansGR"/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>
                <a:latin typeface="GuardianSansGR"/>
              </a:rPr>
              <a:t>&gt; 200 mg/kg 	of acetaminophen as a single ingestion or over an 8-hour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>
                <a:latin typeface="GuardianSansGR"/>
              </a:rPr>
              <a:t>&gt;150 mg/kg 	per 24-hour period for the preceding 48 hour</a:t>
            </a:r>
          </a:p>
          <a:p>
            <a:pPr marL="457200" lvl="1" indent="0">
              <a:buNone/>
            </a:pPr>
            <a:endParaRPr lang="en-US" b="1" dirty="0">
              <a:latin typeface="+mj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C07382-C4D0-1F22-445B-0F0471924E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6801" y="4436581"/>
            <a:ext cx="1925199" cy="242666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4D38197-AE15-4A1F-E6FD-C076FCDF5C78}"/>
              </a:ext>
            </a:extLst>
          </p:cNvPr>
          <p:cNvSpPr txBox="1"/>
          <p:nvPr/>
        </p:nvSpPr>
        <p:spPr>
          <a:xfrm>
            <a:off x="860040" y="4835471"/>
            <a:ext cx="934413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TH" sz="2400" b="1" dirty="0">
                <a:solidFill>
                  <a:srgbClr val="FF00BF"/>
                </a:solidFill>
                <a:latin typeface="GuardianSansGR"/>
              </a:rPr>
              <a:t>Massive Acetaminophen Overdose</a:t>
            </a:r>
            <a:r>
              <a:rPr lang="en-TH" sz="2000" dirty="0">
                <a:latin typeface="GuardianSansGR"/>
              </a:rPr>
              <a:t>:</a:t>
            </a:r>
            <a:r>
              <a:rPr lang="en-US" sz="2000" dirty="0">
                <a:latin typeface="GuardianSansGR"/>
              </a:rPr>
              <a:t> &gt;40 grams or 500 mg/kg</a:t>
            </a:r>
            <a:endParaRPr lang="en-TH" sz="2000" dirty="0">
              <a:latin typeface="GuardianSansGR"/>
            </a:endParaRPr>
          </a:p>
        </p:txBody>
      </p:sp>
    </p:spTree>
    <p:extLst>
      <p:ext uri="{BB962C8B-B14F-4D97-AF65-F5344CB8AC3E}">
        <p14:creationId xmlns:p14="http://schemas.microsoft.com/office/powerpoint/2010/main" val="13212997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E1E4520-D068-F44F-028D-05C87463B3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9350" y="464921"/>
            <a:ext cx="7353300" cy="624620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14E8D0E-E60C-00CE-AE8C-F75B916FFC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6801" y="4436581"/>
            <a:ext cx="1925199" cy="2426662"/>
          </a:xfrm>
          <a:prstGeom prst="rect">
            <a:avLst/>
          </a:prstGeom>
        </p:spPr>
      </p:pic>
      <p:sp>
        <p:nvSpPr>
          <p:cNvPr id="254" name="TextBox 253">
            <a:extLst>
              <a:ext uri="{FF2B5EF4-FFF2-40B4-BE49-F238E27FC236}">
                <a16:creationId xmlns:a16="http://schemas.microsoft.com/office/drawing/2014/main" id="{62FC6C08-6F12-7DEB-AA96-9CAAE353F82A}"/>
              </a:ext>
            </a:extLst>
          </p:cNvPr>
          <p:cNvSpPr txBox="1"/>
          <p:nvPr/>
        </p:nvSpPr>
        <p:spPr>
          <a:xfrm>
            <a:off x="469897" y="120308"/>
            <a:ext cx="11252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>
              <a:spcBef>
                <a:spcPts val="200"/>
              </a:spcBef>
            </a:pPr>
            <a:r>
              <a:rPr lang="en-US" sz="2000" b="1" dirty="0">
                <a:solidFill>
                  <a:srgbClr val="FF00B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Management of Suspected Acute Ingestion of Immediate-Release Acetaminophen Products</a:t>
            </a:r>
          </a:p>
        </p:txBody>
      </p:sp>
    </p:spTree>
    <p:extLst>
      <p:ext uri="{BB962C8B-B14F-4D97-AF65-F5344CB8AC3E}">
        <p14:creationId xmlns:p14="http://schemas.microsoft.com/office/powerpoint/2010/main" val="19292282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59138A7-193D-E4E6-C440-371FC0299F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6942" y="0"/>
            <a:ext cx="5378116" cy="6858000"/>
          </a:xfrm>
          <a:prstGeom prst="rect">
            <a:avLst/>
          </a:prstGeom>
        </p:spPr>
      </p:pic>
      <p:sp>
        <p:nvSpPr>
          <p:cNvPr id="349" name="TextBox 348">
            <a:extLst>
              <a:ext uri="{FF2B5EF4-FFF2-40B4-BE49-F238E27FC236}">
                <a16:creationId xmlns:a16="http://schemas.microsoft.com/office/drawing/2014/main" id="{1007A172-D0A1-9DCE-A43E-5890E05552D2}"/>
              </a:ext>
            </a:extLst>
          </p:cNvPr>
          <p:cNvSpPr txBox="1"/>
          <p:nvPr/>
        </p:nvSpPr>
        <p:spPr>
          <a:xfrm>
            <a:off x="747099" y="398217"/>
            <a:ext cx="2659843" cy="754694"/>
          </a:xfrm>
          <a:prstGeom prst="rect">
            <a:avLst/>
          </a:prstGeom>
          <a:solidFill>
            <a:schemeClr val="accent4">
              <a:lumMod val="5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200" b="1" dirty="0">
                <a:solidFill>
                  <a:schemeClr val="bg1"/>
                </a:solidFill>
                <a:latin typeface="GuardianSansGR"/>
              </a:rPr>
              <a:t>Nomogram</a:t>
            </a:r>
            <a:endParaRPr lang="en-US" sz="3600" dirty="0">
              <a:solidFill>
                <a:schemeClr val="bg1"/>
              </a:solidFill>
              <a:effectLst/>
              <a:latin typeface="GuardianSansGR"/>
            </a:endParaRPr>
          </a:p>
        </p:txBody>
      </p:sp>
    </p:spTree>
    <p:extLst>
      <p:ext uri="{BB962C8B-B14F-4D97-AF65-F5344CB8AC3E}">
        <p14:creationId xmlns:p14="http://schemas.microsoft.com/office/powerpoint/2010/main" val="24412581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Freeform: Shape 460">
            <a:extLst>
              <a:ext uri="{FF2B5EF4-FFF2-40B4-BE49-F238E27FC236}">
                <a16:creationId xmlns:a16="http://schemas.microsoft.com/office/drawing/2014/main" id="{C22E9E68-7554-4B56-95DF-4F36EC485F76}"/>
              </a:ext>
            </a:extLst>
          </p:cNvPr>
          <p:cNvSpPr>
            <a:spLocks/>
          </p:cNvSpPr>
          <p:nvPr/>
        </p:nvSpPr>
        <p:spPr bwMode="auto">
          <a:xfrm>
            <a:off x="1" y="5433720"/>
            <a:ext cx="12174028" cy="1424280"/>
          </a:xfrm>
          <a:custGeom>
            <a:avLst/>
            <a:gdLst>
              <a:gd name="connsiteX0" fmla="*/ 3964026 w 12174028"/>
              <a:gd name="connsiteY0" fmla="*/ 211 h 1424280"/>
              <a:gd name="connsiteX1" fmla="*/ 5861147 w 12174028"/>
              <a:gd name="connsiteY1" fmla="*/ 490510 h 1424280"/>
              <a:gd name="connsiteX2" fmla="*/ 8784302 w 12174028"/>
              <a:gd name="connsiteY2" fmla="*/ 678078 h 1424280"/>
              <a:gd name="connsiteX3" fmla="*/ 11883950 w 12174028"/>
              <a:gd name="connsiteY3" fmla="*/ 49172 h 1424280"/>
              <a:gd name="connsiteX4" fmla="*/ 12117298 w 12174028"/>
              <a:gd name="connsiteY4" fmla="*/ 92013 h 1424280"/>
              <a:gd name="connsiteX5" fmla="*/ 12174028 w 12174028"/>
              <a:gd name="connsiteY5" fmla="*/ 106848 h 1424280"/>
              <a:gd name="connsiteX6" fmla="*/ 12174028 w 12174028"/>
              <a:gd name="connsiteY6" fmla="*/ 1424280 h 1424280"/>
              <a:gd name="connsiteX7" fmla="*/ 0 w 12174028"/>
              <a:gd name="connsiteY7" fmla="*/ 1424280 h 1424280"/>
              <a:gd name="connsiteX8" fmla="*/ 0 w 12174028"/>
              <a:gd name="connsiteY8" fmla="*/ 390874 h 1424280"/>
              <a:gd name="connsiteX9" fmla="*/ 13974 w 12174028"/>
              <a:gd name="connsiteY9" fmla="*/ 399118 h 1424280"/>
              <a:gd name="connsiteX10" fmla="*/ 1283375 w 12174028"/>
              <a:gd name="connsiteY10" fmla="*/ 898748 h 1424280"/>
              <a:gd name="connsiteX11" fmla="*/ 3335100 w 12174028"/>
              <a:gd name="connsiteY11" fmla="*/ 82272 h 1424280"/>
              <a:gd name="connsiteX12" fmla="*/ 3964026 w 12174028"/>
              <a:gd name="connsiteY12" fmla="*/ 211 h 1424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174028" h="1424280">
                <a:moveTo>
                  <a:pt x="3964026" y="211"/>
                </a:moveTo>
                <a:cubicBezTo>
                  <a:pt x="4599502" y="8486"/>
                  <a:pt x="5248939" y="258807"/>
                  <a:pt x="5861147" y="490510"/>
                </a:cubicBezTo>
                <a:cubicBezTo>
                  <a:pt x="6887009" y="876681"/>
                  <a:pt x="7725348" y="998049"/>
                  <a:pt x="8784302" y="678078"/>
                </a:cubicBezTo>
                <a:cubicBezTo>
                  <a:pt x="9788102" y="369142"/>
                  <a:pt x="10802933" y="-105297"/>
                  <a:pt x="11883950" y="49172"/>
                </a:cubicBezTo>
                <a:cubicBezTo>
                  <a:pt x="11962544" y="60205"/>
                  <a:pt x="12040276" y="74687"/>
                  <a:pt x="12117298" y="92013"/>
                </a:cubicBezTo>
                <a:lnTo>
                  <a:pt x="12174028" y="106848"/>
                </a:lnTo>
                <a:lnTo>
                  <a:pt x="12174028" y="1424280"/>
                </a:lnTo>
                <a:lnTo>
                  <a:pt x="0" y="1424280"/>
                </a:lnTo>
                <a:lnTo>
                  <a:pt x="0" y="390874"/>
                </a:lnTo>
                <a:lnTo>
                  <a:pt x="13974" y="399118"/>
                </a:lnTo>
                <a:cubicBezTo>
                  <a:pt x="419872" y="643599"/>
                  <a:pt x="821461" y="891852"/>
                  <a:pt x="1283375" y="898748"/>
                </a:cubicBezTo>
                <a:cubicBezTo>
                  <a:pt x="2022437" y="898748"/>
                  <a:pt x="2618099" y="291908"/>
                  <a:pt x="3335100" y="82272"/>
                </a:cubicBezTo>
                <a:cubicBezTo>
                  <a:pt x="3541927" y="21588"/>
                  <a:pt x="3752201" y="-2548"/>
                  <a:pt x="3964026" y="211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  <a:alpha val="66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cxnSp>
        <p:nvCxnSpPr>
          <p:cNvPr id="210" name="Straight Connector 209">
            <a:extLst>
              <a:ext uri="{FF2B5EF4-FFF2-40B4-BE49-F238E27FC236}">
                <a16:creationId xmlns:a16="http://schemas.microsoft.com/office/drawing/2014/main" id="{FCE04CA1-4BCD-4176-945C-37515AC7A666}"/>
              </a:ext>
            </a:extLst>
          </p:cNvPr>
          <p:cNvCxnSpPr/>
          <p:nvPr/>
        </p:nvCxnSpPr>
        <p:spPr>
          <a:xfrm>
            <a:off x="1714131" y="3516921"/>
            <a:ext cx="3715037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Connector 210">
            <a:extLst>
              <a:ext uri="{FF2B5EF4-FFF2-40B4-BE49-F238E27FC236}">
                <a16:creationId xmlns:a16="http://schemas.microsoft.com/office/drawing/2014/main" id="{12FB3AA9-9C42-47CD-AEF1-34F1BC6CAA90}"/>
              </a:ext>
            </a:extLst>
          </p:cNvPr>
          <p:cNvCxnSpPr/>
          <p:nvPr/>
        </p:nvCxnSpPr>
        <p:spPr>
          <a:xfrm>
            <a:off x="1735954" y="4336156"/>
            <a:ext cx="3715037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Oval 205">
            <a:extLst>
              <a:ext uri="{FF2B5EF4-FFF2-40B4-BE49-F238E27FC236}">
                <a16:creationId xmlns:a16="http://schemas.microsoft.com/office/drawing/2014/main" id="{E1D7EDB9-1957-4F4E-B0A6-F9AC0371C142}"/>
              </a:ext>
            </a:extLst>
          </p:cNvPr>
          <p:cNvSpPr/>
          <p:nvPr/>
        </p:nvSpPr>
        <p:spPr>
          <a:xfrm>
            <a:off x="829374" y="3542363"/>
            <a:ext cx="715067" cy="71506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2</a:t>
            </a:r>
            <a:endParaRPr lang="en-US" b="1" dirty="0"/>
          </a:p>
        </p:txBody>
      </p:sp>
      <p:sp>
        <p:nvSpPr>
          <p:cNvPr id="207" name="Oval 206">
            <a:extLst>
              <a:ext uri="{FF2B5EF4-FFF2-40B4-BE49-F238E27FC236}">
                <a16:creationId xmlns:a16="http://schemas.microsoft.com/office/drawing/2014/main" id="{8A5B0F9F-562A-4C42-AA28-4E227F953DF2}"/>
              </a:ext>
            </a:extLst>
          </p:cNvPr>
          <p:cNvSpPr/>
          <p:nvPr/>
        </p:nvSpPr>
        <p:spPr>
          <a:xfrm>
            <a:off x="841731" y="4562509"/>
            <a:ext cx="715067" cy="715067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3</a:t>
            </a:r>
            <a:endParaRPr lang="en-US" b="1" dirty="0"/>
          </a:p>
        </p:txBody>
      </p:sp>
      <p:cxnSp>
        <p:nvCxnSpPr>
          <p:cNvPr id="221" name="Straight Connector 220">
            <a:extLst>
              <a:ext uri="{FF2B5EF4-FFF2-40B4-BE49-F238E27FC236}">
                <a16:creationId xmlns:a16="http://schemas.microsoft.com/office/drawing/2014/main" id="{54C26263-1C7D-4AD4-A96E-59EDA30A2A39}"/>
              </a:ext>
            </a:extLst>
          </p:cNvPr>
          <p:cNvCxnSpPr/>
          <p:nvPr/>
        </p:nvCxnSpPr>
        <p:spPr>
          <a:xfrm>
            <a:off x="1735954" y="5314411"/>
            <a:ext cx="3715037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8B162DE3-54E5-12CA-0378-C52E815CD389}"/>
              </a:ext>
            </a:extLst>
          </p:cNvPr>
          <p:cNvSpPr txBox="1"/>
          <p:nvPr/>
        </p:nvSpPr>
        <p:spPr>
          <a:xfrm>
            <a:off x="1869538" y="633580"/>
            <a:ext cx="33976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>
              <a:spcBef>
                <a:spcPts val="200"/>
              </a:spcBef>
            </a:pPr>
            <a:r>
              <a:rPr lang="en-US" sz="4800" b="1" dirty="0">
                <a:solidFill>
                  <a:srgbClr val="FF00B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Outline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0CB47F-760E-1280-E114-AC06D372E5BB}"/>
              </a:ext>
            </a:extLst>
          </p:cNvPr>
          <p:cNvSpPr txBox="1"/>
          <p:nvPr/>
        </p:nvSpPr>
        <p:spPr>
          <a:xfrm>
            <a:off x="1621564" y="2250496"/>
            <a:ext cx="55006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>
                    <a:lumMod val="95000"/>
                  </a:schemeClr>
                </a:solidFill>
                <a:effectLst/>
                <a:latin typeface=""/>
              </a:rPr>
              <a:t>Management of Suspected Acute Ingestion of Immediate-Release Acetaminophen Products</a:t>
            </a:r>
            <a:endParaRPr lang="en-TH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EB01E5-5C78-9108-3909-075ABA521C15}"/>
              </a:ext>
            </a:extLst>
          </p:cNvPr>
          <p:cNvSpPr txBox="1"/>
          <p:nvPr/>
        </p:nvSpPr>
        <p:spPr>
          <a:xfrm>
            <a:off x="1586497" y="3702286"/>
            <a:ext cx="5126837" cy="461665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r>
              <a:rPr lang="en-US" sz="2400" b="1" dirty="0">
                <a:effectLst/>
                <a:latin typeface=""/>
              </a:rPr>
              <a:t>Administration of Acetylcysteine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7B868D-B507-C205-0217-D31F5DDE12E2}"/>
              </a:ext>
            </a:extLst>
          </p:cNvPr>
          <p:cNvSpPr txBox="1"/>
          <p:nvPr/>
        </p:nvSpPr>
        <p:spPr>
          <a:xfrm>
            <a:off x="1618366" y="4725084"/>
            <a:ext cx="37987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>
                    <a:lumMod val="95000"/>
                  </a:schemeClr>
                </a:solidFill>
                <a:latin typeface=""/>
              </a:rPr>
              <a:t>Special conditions</a:t>
            </a:r>
            <a:endParaRPr lang="en-TH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116AF3A-02D9-A8B6-7754-0B0EA2EFB129}"/>
              </a:ext>
            </a:extLst>
          </p:cNvPr>
          <p:cNvSpPr/>
          <p:nvPr/>
        </p:nvSpPr>
        <p:spPr>
          <a:xfrm>
            <a:off x="845725" y="2336170"/>
            <a:ext cx="715067" cy="715067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4743797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Box 56">
            <a:extLst>
              <a:ext uri="{FF2B5EF4-FFF2-40B4-BE49-F238E27FC236}">
                <a16:creationId xmlns:a16="http://schemas.microsoft.com/office/drawing/2014/main" id="{5E509E7B-8A2A-43FB-9902-932B837A6141}"/>
              </a:ext>
            </a:extLst>
          </p:cNvPr>
          <p:cNvSpPr txBox="1"/>
          <p:nvPr/>
        </p:nvSpPr>
        <p:spPr>
          <a:xfrm>
            <a:off x="469897" y="372096"/>
            <a:ext cx="11252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FF00BF"/>
                </a:solidFill>
                <a:effectLst/>
                <a:latin typeface="GuardianSans"/>
              </a:rPr>
              <a:t>Administration of Acetylcysteine </a:t>
            </a:r>
            <a:endParaRPr lang="en-US" sz="4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F14F700-2689-56BE-03BD-9DE86521790D}"/>
              </a:ext>
            </a:extLst>
          </p:cNvPr>
          <p:cNvSpPr txBox="1"/>
          <p:nvPr/>
        </p:nvSpPr>
        <p:spPr>
          <a:xfrm>
            <a:off x="901145" y="1730911"/>
            <a:ext cx="10628243" cy="30839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effectLst/>
                <a:latin typeface="GuardianSansGR"/>
              </a:rPr>
              <a:t>administered </a:t>
            </a:r>
            <a:r>
              <a:rPr lang="en-US" sz="2000" b="1" dirty="0">
                <a:effectLst/>
                <a:latin typeface="GuardianSansGR"/>
              </a:rPr>
              <a:t>orally</a:t>
            </a:r>
            <a:r>
              <a:rPr lang="en-US" sz="2000" dirty="0">
                <a:effectLst/>
                <a:latin typeface="GuardianSansGR"/>
              </a:rPr>
              <a:t> or </a:t>
            </a:r>
            <a:r>
              <a:rPr lang="en-US" sz="2000" b="1" dirty="0">
                <a:effectLst/>
                <a:latin typeface="GuardianSansGR"/>
              </a:rPr>
              <a:t>intravenously</a:t>
            </a:r>
            <a:r>
              <a:rPr lang="en-US" sz="2000" dirty="0">
                <a:effectLst/>
                <a:latin typeface="GuardianSansGR"/>
              </a:rPr>
              <a:t> 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effectLst/>
                <a:latin typeface="GuardianSansGR"/>
              </a:rPr>
              <a:t>administered </a:t>
            </a:r>
            <a:r>
              <a:rPr lang="en-US" sz="2000" b="1" dirty="0">
                <a:effectLst/>
                <a:latin typeface="GuardianSansGR"/>
              </a:rPr>
              <a:t>initial dose </a:t>
            </a:r>
            <a:r>
              <a:rPr lang="en-US" sz="2000" b="1" dirty="0">
                <a:solidFill>
                  <a:srgbClr val="FF00BF"/>
                </a:solidFill>
                <a:effectLst/>
                <a:latin typeface="GuardianSansGR"/>
              </a:rPr>
              <a:t>as soon as </a:t>
            </a:r>
            <a:r>
              <a:rPr lang="en-US" sz="2000" b="1" dirty="0">
                <a:effectLst/>
                <a:latin typeface="GuardianSansGR"/>
              </a:rPr>
              <a:t>the need for treatment becomes evident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effectLst/>
                <a:latin typeface="GuardianSansGR"/>
              </a:rPr>
              <a:t>&gt;15 different regimens identified, but the comparative </a:t>
            </a:r>
            <a:r>
              <a:rPr lang="en-US" sz="2000" b="1" dirty="0">
                <a:effectLst/>
                <a:latin typeface="GuardianSansGR"/>
              </a:rPr>
              <a:t>effectiveness</a:t>
            </a:r>
            <a:r>
              <a:rPr lang="en-US" sz="2000" dirty="0">
                <a:effectLst/>
                <a:latin typeface="GuardianSansGR"/>
              </a:rPr>
              <a:t> has </a:t>
            </a:r>
            <a:r>
              <a:rPr lang="en-US" sz="2000" b="1" dirty="0">
                <a:solidFill>
                  <a:srgbClr val="FF00BF"/>
                </a:solidFill>
                <a:effectLst/>
                <a:latin typeface="GuardianSansGR"/>
              </a:rPr>
              <a:t>not</a:t>
            </a:r>
            <a:r>
              <a:rPr lang="en-US" sz="2000" dirty="0">
                <a:solidFill>
                  <a:srgbClr val="FF00BF"/>
                </a:solidFill>
                <a:effectLst/>
                <a:latin typeface="GuardianSansGR"/>
              </a:rPr>
              <a:t> </a:t>
            </a:r>
            <a:r>
              <a:rPr lang="en-US" sz="2000" dirty="0">
                <a:effectLst/>
                <a:latin typeface="GuardianSansGR"/>
              </a:rPr>
              <a:t>been evaluated</a:t>
            </a:r>
            <a:endParaRPr lang="en-US" sz="2000" dirty="0">
              <a:latin typeface="GuardianSansGR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GuardianSansGR"/>
              </a:rPr>
              <a:t>R</a:t>
            </a:r>
            <a:r>
              <a:rPr lang="en-US" sz="2000" dirty="0">
                <a:effectLst/>
                <a:latin typeface="GuardianSansGR"/>
              </a:rPr>
              <a:t>ecommended use of </a:t>
            </a:r>
            <a:r>
              <a:rPr lang="en-US" sz="2000" b="1" dirty="0">
                <a:effectLst/>
                <a:latin typeface="GuardianSansGR"/>
              </a:rPr>
              <a:t>at least 300 mg/kg orally</a:t>
            </a:r>
            <a:r>
              <a:rPr lang="en-US" sz="2000" dirty="0">
                <a:effectLst/>
                <a:latin typeface="GuardianSansGR"/>
              </a:rPr>
              <a:t> or </a:t>
            </a:r>
            <a:r>
              <a:rPr lang="en-US" sz="2000" b="1" dirty="0">
                <a:effectLst/>
                <a:latin typeface="GuardianSansGR"/>
              </a:rPr>
              <a:t>IV </a:t>
            </a:r>
            <a:r>
              <a:rPr lang="en-US" sz="2000" dirty="0">
                <a:effectLst/>
                <a:latin typeface="GuardianSansGR"/>
              </a:rPr>
              <a:t>during </a:t>
            </a:r>
            <a:r>
              <a:rPr lang="en-US" sz="2000" b="1" dirty="0">
                <a:effectLst/>
                <a:latin typeface="GuardianSansGR"/>
              </a:rPr>
              <a:t>the first 20 to 24 hours of treatment</a:t>
            </a:r>
            <a:endParaRPr lang="en-US" sz="2000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Calculation of acetylcysteine dose should be </a:t>
            </a:r>
            <a:r>
              <a:rPr lang="en-US" sz="2000" b="1" dirty="0">
                <a:solidFill>
                  <a:srgbClr val="FF00BF"/>
                </a:solidFill>
              </a:rPr>
              <a:t>capped at 100 kg of body weight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1395580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287454C-D7DD-CD85-A59E-A56477A937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49" y="0"/>
            <a:ext cx="6809102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96C9B38-3899-F72A-F0AF-A439CC12156F}"/>
              </a:ext>
            </a:extLst>
          </p:cNvPr>
          <p:cNvSpPr txBox="1"/>
          <p:nvPr/>
        </p:nvSpPr>
        <p:spPr>
          <a:xfrm>
            <a:off x="6350951" y="1087168"/>
            <a:ext cx="5499100" cy="1477328"/>
          </a:xfrm>
          <a:prstGeom prst="rect">
            <a:avLst/>
          </a:prstGeom>
          <a:solidFill>
            <a:schemeClr val="accent5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latin typeface="+mj-lt"/>
              </a:rPr>
              <a:t>A strong clinical concern of acute overdose </a:t>
            </a:r>
            <a:br>
              <a:rPr lang="en-US" dirty="0">
                <a:latin typeface="+mj-lt"/>
              </a:rPr>
            </a:br>
            <a:r>
              <a:rPr lang="en-US" b="1" u="sng" dirty="0">
                <a:latin typeface="+mj-lt"/>
              </a:rPr>
              <a:t>(if dose was &gt;200 mg/kg or &gt;10 g</a:t>
            </a:r>
            <a:r>
              <a:rPr lang="en-US" dirty="0">
                <a:latin typeface="+mj-lt"/>
              </a:rPr>
              <a:t>)</a:t>
            </a:r>
          </a:p>
          <a:p>
            <a:endParaRPr lang="en-US" dirty="0">
              <a:latin typeface="+mj-lt"/>
            </a:endParaRPr>
          </a:p>
          <a:p>
            <a:r>
              <a:rPr lang="en-US" dirty="0">
                <a:latin typeface="+mj-lt"/>
                <a:sym typeface="Wingdings" pitchFamily="2" charset="2"/>
              </a:rPr>
              <a:t> </a:t>
            </a:r>
            <a:r>
              <a:rPr lang="en-US" dirty="0">
                <a:latin typeface="+mj-lt"/>
              </a:rPr>
              <a:t> </a:t>
            </a:r>
            <a:r>
              <a:rPr lang="en-US" b="1" dirty="0">
                <a:latin typeface="+mj-lt"/>
              </a:rPr>
              <a:t>Acetylcysteine</a:t>
            </a:r>
            <a:r>
              <a:rPr lang="en-US" dirty="0">
                <a:latin typeface="+mj-lt"/>
              </a:rPr>
              <a:t> should be </a:t>
            </a:r>
            <a:r>
              <a:rPr lang="en-US" b="1" dirty="0">
                <a:latin typeface="+mj-lt"/>
              </a:rPr>
              <a:t>administered before the acetaminophen concentration is available </a:t>
            </a:r>
          </a:p>
        </p:txBody>
      </p:sp>
    </p:spTree>
    <p:extLst>
      <p:ext uri="{BB962C8B-B14F-4D97-AF65-F5344CB8AC3E}">
        <p14:creationId xmlns:p14="http://schemas.microsoft.com/office/powerpoint/2010/main" val="6244810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64BA772-3684-948F-9BEF-92E0D48D82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586214" cy="57785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3B010A2-CE8C-9A3C-60AC-7445DE323561}"/>
              </a:ext>
            </a:extLst>
          </p:cNvPr>
          <p:cNvSpPr txBox="1"/>
          <p:nvPr/>
        </p:nvSpPr>
        <p:spPr>
          <a:xfrm>
            <a:off x="4826000" y="5288084"/>
            <a:ext cx="6096000" cy="1477328"/>
          </a:xfrm>
          <a:prstGeom prst="rect">
            <a:avLst/>
          </a:prstGeom>
          <a:solidFill>
            <a:schemeClr val="accent5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TH" dirty="0"/>
              <a:t>	</a:t>
            </a:r>
            <a:r>
              <a:rPr lang="en-TH" dirty="0">
                <a:latin typeface="+mj-lt"/>
              </a:rPr>
              <a:t>Given the volume and hypotonicity of fluid required, specific acetylcysteine weight-based fluid volume guidelines should be followed </a:t>
            </a:r>
            <a:r>
              <a:rPr lang="en-TH" b="1" u="sng" dirty="0">
                <a:latin typeface="+mj-lt"/>
              </a:rPr>
              <a:t>for children and small adults (&lt;40 kg)</a:t>
            </a:r>
            <a:r>
              <a:rPr lang="en-TH" dirty="0">
                <a:latin typeface="+mj-lt"/>
              </a:rPr>
              <a:t>, and these patients should be carefully monitored to avoid </a:t>
            </a:r>
            <a:br>
              <a:rPr lang="en-TH" dirty="0">
                <a:latin typeface="+mj-lt"/>
              </a:rPr>
            </a:br>
            <a:r>
              <a:rPr lang="en-TH" b="1" u="sng" dirty="0">
                <a:latin typeface="+mj-lt"/>
              </a:rPr>
              <a:t>fluid overload and hyponatremia </a:t>
            </a:r>
            <a:r>
              <a:rPr lang="en-TH" dirty="0">
                <a:latin typeface="+mj-lt"/>
              </a:rPr>
              <a:t>during treatment.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128EB73-B8A9-44D6-489F-25DF6D1CA7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6301" y="5195496"/>
            <a:ext cx="1245497" cy="1569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8944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37F502C-DEA2-2B35-FE32-1804E2A696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2911" y="1754039"/>
            <a:ext cx="5466177" cy="496251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9E56A0A-E9C0-2106-9B31-42013B8D32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7992" y="141443"/>
            <a:ext cx="6776013" cy="1291959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59AA689-23E9-C088-653A-AD36C3ACE55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6200000">
            <a:off x="10256855" y="220552"/>
            <a:ext cx="393700" cy="2032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66439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Oval 871">
            <a:extLst>
              <a:ext uri="{FF2B5EF4-FFF2-40B4-BE49-F238E27FC236}">
                <a16:creationId xmlns:a16="http://schemas.microsoft.com/office/drawing/2014/main" id="{3AC393E1-4E3C-49CA-AE27-B771CB33E80E}"/>
              </a:ext>
            </a:extLst>
          </p:cNvPr>
          <p:cNvSpPr/>
          <p:nvPr/>
        </p:nvSpPr>
        <p:spPr>
          <a:xfrm>
            <a:off x="4048091" y="2747205"/>
            <a:ext cx="2305462" cy="230546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3" name="TextBox 862">
            <a:extLst>
              <a:ext uri="{FF2B5EF4-FFF2-40B4-BE49-F238E27FC236}">
                <a16:creationId xmlns:a16="http://schemas.microsoft.com/office/drawing/2014/main" id="{68F22BFF-87F6-43A8-AAD1-EC2B952B42C0}"/>
              </a:ext>
            </a:extLst>
          </p:cNvPr>
          <p:cNvSpPr txBox="1"/>
          <p:nvPr/>
        </p:nvSpPr>
        <p:spPr>
          <a:xfrm>
            <a:off x="3231846" y="441066"/>
            <a:ext cx="573182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References</a:t>
            </a:r>
            <a:endParaRPr lang="en-US" sz="60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4CBBE0C-DCC6-B7E1-8BE0-E74C4089CB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123"/>
          <a:stretch/>
        </p:blipFill>
        <p:spPr>
          <a:xfrm>
            <a:off x="102382" y="2438471"/>
            <a:ext cx="8758257" cy="283540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4413B86-5526-A62B-3650-1E4E7F4DDC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0640" y="2430533"/>
            <a:ext cx="2928922" cy="3691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5414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ED159A7D-44BC-BF4D-E1F6-41475D93AAE1}"/>
              </a:ext>
            </a:extLst>
          </p:cNvPr>
          <p:cNvSpPr txBox="1"/>
          <p:nvPr/>
        </p:nvSpPr>
        <p:spPr>
          <a:xfrm>
            <a:off x="7205486" y="3318410"/>
            <a:ext cx="3043120" cy="369332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r>
              <a:rPr lang="en-US" u="sng" dirty="0"/>
              <a:t>No statistical analysis evidence</a:t>
            </a:r>
            <a:endParaRPr lang="en-TH" u="sng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C21065E-258B-EF21-38A1-457FC62BC918}"/>
              </a:ext>
            </a:extLst>
          </p:cNvPr>
          <p:cNvGrpSpPr/>
          <p:nvPr/>
        </p:nvGrpSpPr>
        <p:grpSpPr>
          <a:xfrm>
            <a:off x="2055496" y="394947"/>
            <a:ext cx="7869403" cy="1897161"/>
            <a:chOff x="1841426" y="371969"/>
            <a:chExt cx="7869403" cy="1897161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A07E3E3-D140-F3AC-4E13-F6851797E1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41426" y="371969"/>
              <a:ext cx="1540709" cy="1583806"/>
            </a:xfrm>
            <a:prstGeom prst="rect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8F53C57-F172-211D-D993-FA8AABCE0E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14986" y="1912581"/>
              <a:ext cx="2495843" cy="356549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7FA8811-CA6F-3B7D-E4AC-F0D5991BFD4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01110" y="433362"/>
              <a:ext cx="6409719" cy="152413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41F40AD8-B9C7-91AE-ABDE-E05674B3F8C2}"/>
              </a:ext>
            </a:extLst>
          </p:cNvPr>
          <p:cNvSpPr txBox="1"/>
          <p:nvPr/>
        </p:nvSpPr>
        <p:spPr>
          <a:xfrm>
            <a:off x="3627706" y="4885434"/>
            <a:ext cx="4936586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TH" u="sng" dirty="0"/>
              <a:t>RiskDifference</a:t>
            </a:r>
            <a:r>
              <a:rPr lang="en-TH" dirty="0"/>
              <a:t>: </a:t>
            </a:r>
            <a:r>
              <a:rPr lang="en-TH" b="1" dirty="0">
                <a:solidFill>
                  <a:srgbClr val="FF00BF"/>
                </a:solidFill>
              </a:rPr>
              <a:t>5.8%</a:t>
            </a:r>
            <a:r>
              <a:rPr lang="en-TH" dirty="0"/>
              <a:t>, 95%CI 7.6 to 4.0, p &lt; 0.0001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3F41A41-BBF3-0EDA-EAE2-793A64625A83}"/>
              </a:ext>
            </a:extLst>
          </p:cNvPr>
          <p:cNvSpPr txBox="1"/>
          <p:nvPr/>
        </p:nvSpPr>
        <p:spPr>
          <a:xfrm>
            <a:off x="2983228" y="4516102"/>
            <a:ext cx="6225544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TH" b="1" dirty="0"/>
              <a:t>two-bag</a:t>
            </a:r>
            <a:r>
              <a:rPr lang="en-TH" dirty="0"/>
              <a:t> and </a:t>
            </a:r>
            <a:r>
              <a:rPr lang="en-TH" b="1" dirty="0"/>
              <a:t>three-bag regimen </a:t>
            </a:r>
            <a:r>
              <a:rPr lang="en-TH" dirty="0"/>
              <a:t>(1.3% [n = 17] and 7.1% [n = 65]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5D7E7BC-5900-6269-9020-989556CA34C6}"/>
              </a:ext>
            </a:extLst>
          </p:cNvPr>
          <p:cNvSpPr txBox="1"/>
          <p:nvPr/>
        </p:nvSpPr>
        <p:spPr>
          <a:xfrm>
            <a:off x="1943392" y="2695858"/>
            <a:ext cx="8305214" cy="369332"/>
          </a:xfrm>
          <a:prstGeom prst="rect">
            <a:avLst/>
          </a:prstGeom>
          <a:solidFill>
            <a:schemeClr val="accent5">
              <a:lumMod val="90000"/>
            </a:schemeClr>
          </a:solidFill>
          <a:ln>
            <a:noFill/>
          </a:ln>
          <a:effectLst/>
        </p:spPr>
        <p:txBody>
          <a:bodyPr wrap="square">
            <a:spAutoFit/>
          </a:bodyPr>
          <a:lstStyle/>
          <a:p>
            <a:r>
              <a:rPr lang="en-TH" b="1" dirty="0"/>
              <a:t>two- bag regimen </a:t>
            </a:r>
            <a:r>
              <a:rPr lang="en-TH" dirty="0"/>
              <a:t>resulted in </a:t>
            </a:r>
            <a:r>
              <a:rPr lang="en-TH" b="1" dirty="0">
                <a:solidFill>
                  <a:srgbClr val="FF00BF"/>
                </a:solidFill>
              </a:rPr>
              <a:t>3</a:t>
            </a:r>
            <a:r>
              <a:rPr lang="en-TH" dirty="0"/>
              <a:t> episodes of </a:t>
            </a:r>
            <a:r>
              <a:rPr lang="en-TH" b="1" dirty="0"/>
              <a:t>severe non-allergic anaphylactic reactions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D8A0EA5-9AFE-FB7E-7B56-0E4C58DC4F98}"/>
              </a:ext>
            </a:extLst>
          </p:cNvPr>
          <p:cNvSpPr txBox="1"/>
          <p:nvPr/>
        </p:nvSpPr>
        <p:spPr>
          <a:xfrm>
            <a:off x="1943392" y="3058101"/>
            <a:ext cx="8305214" cy="369332"/>
          </a:xfrm>
          <a:prstGeom prst="rect">
            <a:avLst/>
          </a:prstGeom>
          <a:solidFill>
            <a:schemeClr val="accent5">
              <a:lumMod val="90000"/>
            </a:schemeClr>
          </a:solidFill>
          <a:effectLst/>
        </p:spPr>
        <p:txBody>
          <a:bodyPr wrap="square">
            <a:spAutoFit/>
          </a:bodyPr>
          <a:lstStyle/>
          <a:p>
            <a:r>
              <a:rPr lang="en-TH" b="1" dirty="0"/>
              <a:t>three-bag regimen </a:t>
            </a:r>
            <a:r>
              <a:rPr lang="en-TH" dirty="0"/>
              <a:t>resulted in </a:t>
            </a:r>
            <a:r>
              <a:rPr lang="en-TH" b="1" dirty="0">
                <a:solidFill>
                  <a:srgbClr val="FF00BF"/>
                </a:solidFill>
              </a:rPr>
              <a:t>15</a:t>
            </a:r>
            <a:r>
              <a:rPr lang="en-TH" dirty="0"/>
              <a:t> episodes of </a:t>
            </a:r>
            <a:r>
              <a:rPr lang="en-TH" b="1" dirty="0"/>
              <a:t>severe non-allergic anaphylactic reaction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3DBBE42-7B57-B6C8-E5E2-0670290FC539}"/>
              </a:ext>
            </a:extLst>
          </p:cNvPr>
          <p:cNvSpPr txBox="1"/>
          <p:nvPr/>
        </p:nvSpPr>
        <p:spPr>
          <a:xfrm>
            <a:off x="2481170" y="6095573"/>
            <a:ext cx="7229659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TH" b="1" dirty="0"/>
              <a:t>two-bag</a:t>
            </a:r>
            <a:r>
              <a:rPr lang="en-TH" dirty="0"/>
              <a:t> and </a:t>
            </a:r>
            <a:r>
              <a:rPr lang="en-TH" b="1" dirty="0"/>
              <a:t>three-bag</a:t>
            </a:r>
            <a:r>
              <a:rPr lang="en-TH" dirty="0"/>
              <a:t> regimen (</a:t>
            </a:r>
            <a:r>
              <a:rPr lang="en-TH" dirty="0">
                <a:solidFill>
                  <a:srgbClr val="FF00BF"/>
                </a:solidFill>
              </a:rPr>
              <a:t>19%</a:t>
            </a:r>
            <a:r>
              <a:rPr lang="en-TH" dirty="0"/>
              <a:t> [n = 245] vs </a:t>
            </a:r>
            <a:r>
              <a:rPr lang="en-TH" dirty="0">
                <a:solidFill>
                  <a:srgbClr val="FF00BF"/>
                </a:solidFill>
              </a:rPr>
              <a:t>31%</a:t>
            </a:r>
            <a:r>
              <a:rPr lang="en-TH" dirty="0"/>
              <a:t> [n = 279], p &lt; 0.0001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8C3BFF2-DDAC-05DB-F3B3-85D5C63AACB6}"/>
              </a:ext>
            </a:extLst>
          </p:cNvPr>
          <p:cNvSpPr txBox="1"/>
          <p:nvPr/>
        </p:nvSpPr>
        <p:spPr>
          <a:xfrm>
            <a:off x="2392680" y="4194255"/>
            <a:ext cx="7406640" cy="36933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TH" dirty="0"/>
              <a:t>Significantly </a:t>
            </a:r>
            <a:r>
              <a:rPr lang="en-TH" b="1" dirty="0">
                <a:solidFill>
                  <a:srgbClr val="FF00BF"/>
                </a:solidFill>
              </a:rPr>
              <a:t>less</a:t>
            </a:r>
            <a:r>
              <a:rPr lang="en-TH" dirty="0"/>
              <a:t> </a:t>
            </a:r>
            <a:r>
              <a:rPr lang="en-TH" b="1" dirty="0"/>
              <a:t>cutaneous and systemic non-allergic anaphylactic reactions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2AA81FA-F868-5FB4-2003-035B9AD372CF}"/>
              </a:ext>
            </a:extLst>
          </p:cNvPr>
          <p:cNvSpPr txBox="1"/>
          <p:nvPr/>
        </p:nvSpPr>
        <p:spPr>
          <a:xfrm>
            <a:off x="2676304" y="5761279"/>
            <a:ext cx="6627789" cy="36933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TH" dirty="0"/>
              <a:t>Significantly </a:t>
            </a:r>
            <a:r>
              <a:rPr lang="en-TH" dirty="0">
                <a:solidFill>
                  <a:srgbClr val="FF00BF"/>
                </a:solidFill>
              </a:rPr>
              <a:t>less</a:t>
            </a:r>
            <a:r>
              <a:rPr lang="en-TH" dirty="0"/>
              <a:t> </a:t>
            </a:r>
            <a:r>
              <a:rPr lang="en-TH" b="1" dirty="0"/>
              <a:t>gastrointestinal reactions (nausea and/or vomiting) </a:t>
            </a:r>
          </a:p>
        </p:txBody>
      </p:sp>
    </p:spTree>
    <p:extLst>
      <p:ext uri="{BB962C8B-B14F-4D97-AF65-F5344CB8AC3E}">
        <p14:creationId xmlns:p14="http://schemas.microsoft.com/office/powerpoint/2010/main" val="37794900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86A8A7C-C101-E832-E315-82B4D4BE11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3" b="545"/>
          <a:stretch/>
        </p:blipFill>
        <p:spPr>
          <a:xfrm>
            <a:off x="2830586" y="2331427"/>
            <a:ext cx="6510362" cy="412564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F2E6674-F682-A4CB-385F-CEE0B9C871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1685" y="794886"/>
            <a:ext cx="1641231" cy="103251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3D77C05-0816-94CD-BC6A-5E2C44D7C0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1973" y="222917"/>
            <a:ext cx="6787587" cy="1604481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010601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Freeform: Shape 460">
            <a:extLst>
              <a:ext uri="{FF2B5EF4-FFF2-40B4-BE49-F238E27FC236}">
                <a16:creationId xmlns:a16="http://schemas.microsoft.com/office/drawing/2014/main" id="{C22E9E68-7554-4B56-95DF-4F36EC485F76}"/>
              </a:ext>
            </a:extLst>
          </p:cNvPr>
          <p:cNvSpPr>
            <a:spLocks/>
          </p:cNvSpPr>
          <p:nvPr/>
        </p:nvSpPr>
        <p:spPr bwMode="auto">
          <a:xfrm>
            <a:off x="1" y="5433720"/>
            <a:ext cx="12174028" cy="1424280"/>
          </a:xfrm>
          <a:custGeom>
            <a:avLst/>
            <a:gdLst>
              <a:gd name="connsiteX0" fmla="*/ 3964026 w 12174028"/>
              <a:gd name="connsiteY0" fmla="*/ 211 h 1424280"/>
              <a:gd name="connsiteX1" fmla="*/ 5861147 w 12174028"/>
              <a:gd name="connsiteY1" fmla="*/ 490510 h 1424280"/>
              <a:gd name="connsiteX2" fmla="*/ 8784302 w 12174028"/>
              <a:gd name="connsiteY2" fmla="*/ 678078 h 1424280"/>
              <a:gd name="connsiteX3" fmla="*/ 11883950 w 12174028"/>
              <a:gd name="connsiteY3" fmla="*/ 49172 h 1424280"/>
              <a:gd name="connsiteX4" fmla="*/ 12117298 w 12174028"/>
              <a:gd name="connsiteY4" fmla="*/ 92013 h 1424280"/>
              <a:gd name="connsiteX5" fmla="*/ 12174028 w 12174028"/>
              <a:gd name="connsiteY5" fmla="*/ 106848 h 1424280"/>
              <a:gd name="connsiteX6" fmla="*/ 12174028 w 12174028"/>
              <a:gd name="connsiteY6" fmla="*/ 1424280 h 1424280"/>
              <a:gd name="connsiteX7" fmla="*/ 0 w 12174028"/>
              <a:gd name="connsiteY7" fmla="*/ 1424280 h 1424280"/>
              <a:gd name="connsiteX8" fmla="*/ 0 w 12174028"/>
              <a:gd name="connsiteY8" fmla="*/ 390874 h 1424280"/>
              <a:gd name="connsiteX9" fmla="*/ 13974 w 12174028"/>
              <a:gd name="connsiteY9" fmla="*/ 399118 h 1424280"/>
              <a:gd name="connsiteX10" fmla="*/ 1283375 w 12174028"/>
              <a:gd name="connsiteY10" fmla="*/ 898748 h 1424280"/>
              <a:gd name="connsiteX11" fmla="*/ 3335100 w 12174028"/>
              <a:gd name="connsiteY11" fmla="*/ 82272 h 1424280"/>
              <a:gd name="connsiteX12" fmla="*/ 3964026 w 12174028"/>
              <a:gd name="connsiteY12" fmla="*/ 211 h 1424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174028" h="1424280">
                <a:moveTo>
                  <a:pt x="3964026" y="211"/>
                </a:moveTo>
                <a:cubicBezTo>
                  <a:pt x="4599502" y="8486"/>
                  <a:pt x="5248939" y="258807"/>
                  <a:pt x="5861147" y="490510"/>
                </a:cubicBezTo>
                <a:cubicBezTo>
                  <a:pt x="6887009" y="876681"/>
                  <a:pt x="7725348" y="998049"/>
                  <a:pt x="8784302" y="678078"/>
                </a:cubicBezTo>
                <a:cubicBezTo>
                  <a:pt x="9788102" y="369142"/>
                  <a:pt x="10802933" y="-105297"/>
                  <a:pt x="11883950" y="49172"/>
                </a:cubicBezTo>
                <a:cubicBezTo>
                  <a:pt x="11962544" y="60205"/>
                  <a:pt x="12040276" y="74687"/>
                  <a:pt x="12117298" y="92013"/>
                </a:cubicBezTo>
                <a:lnTo>
                  <a:pt x="12174028" y="106848"/>
                </a:lnTo>
                <a:lnTo>
                  <a:pt x="12174028" y="1424280"/>
                </a:lnTo>
                <a:lnTo>
                  <a:pt x="0" y="1424280"/>
                </a:lnTo>
                <a:lnTo>
                  <a:pt x="0" y="390874"/>
                </a:lnTo>
                <a:lnTo>
                  <a:pt x="13974" y="399118"/>
                </a:lnTo>
                <a:cubicBezTo>
                  <a:pt x="419872" y="643599"/>
                  <a:pt x="821461" y="891852"/>
                  <a:pt x="1283375" y="898748"/>
                </a:cubicBezTo>
                <a:cubicBezTo>
                  <a:pt x="2022437" y="898748"/>
                  <a:pt x="2618099" y="291908"/>
                  <a:pt x="3335100" y="82272"/>
                </a:cubicBezTo>
                <a:cubicBezTo>
                  <a:pt x="3541927" y="21588"/>
                  <a:pt x="3752201" y="-2548"/>
                  <a:pt x="3964026" y="211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  <a:alpha val="66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cxnSp>
        <p:nvCxnSpPr>
          <p:cNvPr id="210" name="Straight Connector 209">
            <a:extLst>
              <a:ext uri="{FF2B5EF4-FFF2-40B4-BE49-F238E27FC236}">
                <a16:creationId xmlns:a16="http://schemas.microsoft.com/office/drawing/2014/main" id="{FCE04CA1-4BCD-4176-945C-37515AC7A666}"/>
              </a:ext>
            </a:extLst>
          </p:cNvPr>
          <p:cNvCxnSpPr/>
          <p:nvPr/>
        </p:nvCxnSpPr>
        <p:spPr>
          <a:xfrm>
            <a:off x="1714131" y="3516921"/>
            <a:ext cx="3715037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Connector 210">
            <a:extLst>
              <a:ext uri="{FF2B5EF4-FFF2-40B4-BE49-F238E27FC236}">
                <a16:creationId xmlns:a16="http://schemas.microsoft.com/office/drawing/2014/main" id="{12FB3AA9-9C42-47CD-AEF1-34F1BC6CAA90}"/>
              </a:ext>
            </a:extLst>
          </p:cNvPr>
          <p:cNvCxnSpPr/>
          <p:nvPr/>
        </p:nvCxnSpPr>
        <p:spPr>
          <a:xfrm>
            <a:off x="1735954" y="4336156"/>
            <a:ext cx="3715037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Oval 205">
            <a:extLst>
              <a:ext uri="{FF2B5EF4-FFF2-40B4-BE49-F238E27FC236}">
                <a16:creationId xmlns:a16="http://schemas.microsoft.com/office/drawing/2014/main" id="{E1D7EDB9-1957-4F4E-B0A6-F9AC0371C142}"/>
              </a:ext>
            </a:extLst>
          </p:cNvPr>
          <p:cNvSpPr/>
          <p:nvPr/>
        </p:nvSpPr>
        <p:spPr>
          <a:xfrm>
            <a:off x="829374" y="3542363"/>
            <a:ext cx="715067" cy="715067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2</a:t>
            </a:r>
            <a:endParaRPr lang="en-US" b="1" dirty="0"/>
          </a:p>
        </p:txBody>
      </p:sp>
      <p:sp>
        <p:nvSpPr>
          <p:cNvPr id="207" name="Oval 206">
            <a:extLst>
              <a:ext uri="{FF2B5EF4-FFF2-40B4-BE49-F238E27FC236}">
                <a16:creationId xmlns:a16="http://schemas.microsoft.com/office/drawing/2014/main" id="{8A5B0F9F-562A-4C42-AA28-4E227F953DF2}"/>
              </a:ext>
            </a:extLst>
          </p:cNvPr>
          <p:cNvSpPr/>
          <p:nvPr/>
        </p:nvSpPr>
        <p:spPr>
          <a:xfrm>
            <a:off x="841731" y="4562509"/>
            <a:ext cx="715067" cy="71506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3</a:t>
            </a:r>
            <a:endParaRPr lang="en-US" b="1" dirty="0"/>
          </a:p>
        </p:txBody>
      </p:sp>
      <p:cxnSp>
        <p:nvCxnSpPr>
          <p:cNvPr id="221" name="Straight Connector 220">
            <a:extLst>
              <a:ext uri="{FF2B5EF4-FFF2-40B4-BE49-F238E27FC236}">
                <a16:creationId xmlns:a16="http://schemas.microsoft.com/office/drawing/2014/main" id="{54C26263-1C7D-4AD4-A96E-59EDA30A2A39}"/>
              </a:ext>
            </a:extLst>
          </p:cNvPr>
          <p:cNvCxnSpPr/>
          <p:nvPr/>
        </p:nvCxnSpPr>
        <p:spPr>
          <a:xfrm>
            <a:off x="1735954" y="5314411"/>
            <a:ext cx="3715037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8B162DE3-54E5-12CA-0378-C52E815CD389}"/>
              </a:ext>
            </a:extLst>
          </p:cNvPr>
          <p:cNvSpPr txBox="1"/>
          <p:nvPr/>
        </p:nvSpPr>
        <p:spPr>
          <a:xfrm>
            <a:off x="1869538" y="633580"/>
            <a:ext cx="33976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>
              <a:spcBef>
                <a:spcPts val="200"/>
              </a:spcBef>
            </a:pPr>
            <a:r>
              <a:rPr lang="en-US" sz="4800" b="1" dirty="0">
                <a:solidFill>
                  <a:srgbClr val="FF00B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Outline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0CB47F-760E-1280-E114-AC06D372E5BB}"/>
              </a:ext>
            </a:extLst>
          </p:cNvPr>
          <p:cNvSpPr txBox="1"/>
          <p:nvPr/>
        </p:nvSpPr>
        <p:spPr>
          <a:xfrm>
            <a:off x="1621564" y="2250496"/>
            <a:ext cx="55006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>
                    <a:lumMod val="95000"/>
                  </a:schemeClr>
                </a:solidFill>
                <a:effectLst/>
                <a:latin typeface=""/>
              </a:rPr>
              <a:t>Management of Suspected Acute Ingestion of Immediate-Release Acetaminophen Products</a:t>
            </a:r>
            <a:endParaRPr lang="en-TH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EB01E5-5C78-9108-3909-075ABA521C15}"/>
              </a:ext>
            </a:extLst>
          </p:cNvPr>
          <p:cNvSpPr txBox="1"/>
          <p:nvPr/>
        </p:nvSpPr>
        <p:spPr>
          <a:xfrm>
            <a:off x="1586497" y="3702286"/>
            <a:ext cx="51268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>
                    <a:lumMod val="95000"/>
                  </a:schemeClr>
                </a:solidFill>
                <a:effectLst/>
                <a:latin typeface=""/>
              </a:rPr>
              <a:t>Administration of Acetylcysteine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7B868D-B507-C205-0217-D31F5DDE12E2}"/>
              </a:ext>
            </a:extLst>
          </p:cNvPr>
          <p:cNvSpPr txBox="1"/>
          <p:nvPr/>
        </p:nvSpPr>
        <p:spPr>
          <a:xfrm>
            <a:off x="1618366" y="4725084"/>
            <a:ext cx="2906133" cy="461665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"/>
              </a:rPr>
              <a:t>Special conditions</a:t>
            </a:r>
            <a:endParaRPr lang="en-TH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116AF3A-02D9-A8B6-7754-0B0EA2EFB129}"/>
              </a:ext>
            </a:extLst>
          </p:cNvPr>
          <p:cNvSpPr/>
          <p:nvPr/>
        </p:nvSpPr>
        <p:spPr>
          <a:xfrm>
            <a:off x="845725" y="2336170"/>
            <a:ext cx="715067" cy="715067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3115488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Box 56">
            <a:extLst>
              <a:ext uri="{FF2B5EF4-FFF2-40B4-BE49-F238E27FC236}">
                <a16:creationId xmlns:a16="http://schemas.microsoft.com/office/drawing/2014/main" id="{5E509E7B-8A2A-43FB-9902-932B837A6141}"/>
              </a:ext>
            </a:extLst>
          </p:cNvPr>
          <p:cNvSpPr txBox="1"/>
          <p:nvPr/>
        </p:nvSpPr>
        <p:spPr>
          <a:xfrm>
            <a:off x="469897" y="279332"/>
            <a:ext cx="11252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FF00BF"/>
                </a:solidFill>
                <a:effectLst/>
                <a:latin typeface="GuardianSans"/>
              </a:rPr>
              <a:t>Management of Repeated Supratherapeutic Ingestion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07869C-A061-CA03-0635-3DAD9951101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5" r="6351" b="3362"/>
          <a:stretch/>
        </p:blipFill>
        <p:spPr>
          <a:xfrm>
            <a:off x="5840154" y="850854"/>
            <a:ext cx="6075111" cy="5993893"/>
          </a:xfrm>
          <a:prstGeom prst="rect">
            <a:avLst/>
          </a:prstGeom>
          <a:ln w="190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190C1E8-94BE-F173-AC2F-D8089B7E17F8}"/>
              </a:ext>
            </a:extLst>
          </p:cNvPr>
          <p:cNvSpPr txBox="1"/>
          <p:nvPr/>
        </p:nvSpPr>
        <p:spPr>
          <a:xfrm>
            <a:off x="497608" y="4003721"/>
            <a:ext cx="5370256" cy="1200329"/>
          </a:xfrm>
          <a:prstGeom prst="rect">
            <a:avLst/>
          </a:prstGeom>
          <a:solidFill>
            <a:srgbClr val="E1EDFC"/>
          </a:solidFill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GuardianSansGR"/>
              </a:rPr>
              <a:t>A</a:t>
            </a:r>
            <a:r>
              <a:rPr lang="en-US" dirty="0">
                <a:effectLst/>
                <a:latin typeface="GuardianSansGR"/>
              </a:rPr>
              <a:t>cetaminophen concentration </a:t>
            </a:r>
            <a:r>
              <a:rPr lang="en-US" b="1" dirty="0">
                <a:effectLst/>
                <a:latin typeface="GuardianSansGR"/>
              </a:rPr>
              <a:t>&gt;20 </a:t>
            </a:r>
            <a:r>
              <a:rPr lang="el-GR" b="1" dirty="0">
                <a:effectLst/>
                <a:latin typeface="GuardianSansGR"/>
              </a:rPr>
              <a:t>μ</a:t>
            </a:r>
            <a:r>
              <a:rPr lang="en-US" b="1" dirty="0">
                <a:effectLst/>
                <a:latin typeface="GuardianSansGR"/>
              </a:rPr>
              <a:t>g/mL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GuardianSansGR"/>
              </a:rPr>
              <a:t>Or the aspartate aminotransferase(AST) or alanine aminotransferase(ALT) level is </a:t>
            </a:r>
            <a:r>
              <a:rPr lang="en-US" b="1" dirty="0">
                <a:effectLst/>
                <a:latin typeface="GuardianSansGR"/>
              </a:rPr>
              <a:t>abnormal</a:t>
            </a:r>
            <a:r>
              <a:rPr lang="en-US" dirty="0">
                <a:effectLst/>
                <a:latin typeface="GuardianSansGR"/>
              </a:rPr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B825A24-9A6A-3C1C-788A-5757789E8C22}"/>
              </a:ext>
            </a:extLst>
          </p:cNvPr>
          <p:cNvSpPr txBox="1"/>
          <p:nvPr/>
        </p:nvSpPr>
        <p:spPr>
          <a:xfrm>
            <a:off x="547849" y="2256238"/>
            <a:ext cx="5292304" cy="56874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n-US" dirty="0">
                <a:effectLst/>
                <a:latin typeface="GuardianSansGR"/>
              </a:rPr>
              <a:t>Defined as </a:t>
            </a:r>
            <a:r>
              <a:rPr lang="en-US" b="1" dirty="0">
                <a:effectLst/>
                <a:latin typeface="GuardianSansGR"/>
              </a:rPr>
              <a:t>multiple ingestions </a:t>
            </a:r>
            <a:r>
              <a:rPr lang="en-US" dirty="0">
                <a:effectLst/>
                <a:latin typeface="GuardianSansGR"/>
              </a:rPr>
              <a:t>for a period </a:t>
            </a:r>
            <a:r>
              <a:rPr lang="en-US" b="1" dirty="0">
                <a:effectLst/>
                <a:latin typeface="GuardianSansGR"/>
              </a:rPr>
              <a:t>&gt;24 hours</a:t>
            </a:r>
            <a:endParaRPr lang="en-US" dirty="0">
              <a:effectLst/>
              <a:latin typeface="GuardianSansGR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F90360-C7D2-A32C-0BB6-A41FEB28995E}"/>
              </a:ext>
            </a:extLst>
          </p:cNvPr>
          <p:cNvSpPr txBox="1"/>
          <p:nvPr/>
        </p:nvSpPr>
        <p:spPr>
          <a:xfrm>
            <a:off x="994829" y="1953392"/>
            <a:ext cx="4196431" cy="400110"/>
          </a:xfrm>
          <a:prstGeom prst="rect">
            <a:avLst/>
          </a:prstGeom>
          <a:solidFill>
            <a:schemeClr val="accent3"/>
          </a:solidFill>
        </p:spPr>
        <p:txBody>
          <a:bodyPr wrap="square" rtlCol="0" anchor="t">
            <a:spAutoFit/>
          </a:bodyPr>
          <a:lstStyle/>
          <a:p>
            <a:r>
              <a:rPr lang="en-US" sz="2000" b="1" dirty="0">
                <a:effectLst/>
                <a:latin typeface="GuardianSans"/>
              </a:rPr>
              <a:t>Repeated Supratherapeutic Ingestion</a:t>
            </a:r>
            <a:endParaRPr lang="en-US" sz="2000" dirty="0">
              <a:effectLst/>
              <a:latin typeface="GuardianSansGR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A294B2-4550-60D8-94F3-909D51F5CF88}"/>
              </a:ext>
            </a:extLst>
          </p:cNvPr>
          <p:cNvSpPr txBox="1"/>
          <p:nvPr/>
        </p:nvSpPr>
        <p:spPr>
          <a:xfrm>
            <a:off x="693621" y="3648042"/>
            <a:ext cx="4798848" cy="400110"/>
          </a:xfrm>
          <a:prstGeom prst="rect">
            <a:avLst/>
          </a:prstGeom>
          <a:solidFill>
            <a:srgbClr val="9CC2FE"/>
          </a:solidFill>
        </p:spPr>
        <p:txBody>
          <a:bodyPr wrap="square" rtlCol="0" anchor="t">
            <a:spAutoFit/>
          </a:bodyPr>
          <a:lstStyle/>
          <a:p>
            <a:r>
              <a:rPr lang="en-US" sz="2000" b="1" dirty="0">
                <a:latin typeface="GuardianSansGR"/>
              </a:rPr>
              <a:t>A</a:t>
            </a:r>
            <a:r>
              <a:rPr lang="en-US" sz="2000" b="1" dirty="0">
                <a:effectLst/>
                <a:latin typeface="GuardianSansGR"/>
              </a:rPr>
              <a:t>cetylcysteine(NAC)</a:t>
            </a:r>
            <a:r>
              <a:rPr lang="en-US" sz="2000" dirty="0">
                <a:effectLst/>
                <a:latin typeface="GuardianSansGR"/>
              </a:rPr>
              <a:t> </a:t>
            </a:r>
            <a:r>
              <a:rPr lang="en-US" dirty="0">
                <a:effectLst/>
                <a:latin typeface="GuardianSansGR"/>
              </a:rPr>
              <a:t>should be administered </a:t>
            </a:r>
            <a:r>
              <a:rPr lang="en-US" dirty="0">
                <a:latin typeface="GuardianSansGR"/>
              </a:rPr>
              <a:t>i</a:t>
            </a:r>
            <a:r>
              <a:rPr lang="en-US" dirty="0">
                <a:effectLst/>
                <a:latin typeface="GuardianSansGR"/>
              </a:rPr>
              <a:t>f </a:t>
            </a:r>
            <a:endParaRPr lang="en-US" sz="2000" dirty="0">
              <a:effectLst/>
              <a:latin typeface="GuardianSansGR"/>
            </a:endParaRPr>
          </a:p>
        </p:txBody>
      </p:sp>
    </p:spTree>
    <p:extLst>
      <p:ext uri="{BB962C8B-B14F-4D97-AF65-F5344CB8AC3E}">
        <p14:creationId xmlns:p14="http://schemas.microsoft.com/office/powerpoint/2010/main" val="39340367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Box 56">
            <a:extLst>
              <a:ext uri="{FF2B5EF4-FFF2-40B4-BE49-F238E27FC236}">
                <a16:creationId xmlns:a16="http://schemas.microsoft.com/office/drawing/2014/main" id="{5E509E7B-8A2A-43FB-9902-932B837A6141}"/>
              </a:ext>
            </a:extLst>
          </p:cNvPr>
          <p:cNvSpPr txBox="1"/>
          <p:nvPr/>
        </p:nvSpPr>
        <p:spPr>
          <a:xfrm>
            <a:off x="469897" y="324668"/>
            <a:ext cx="11252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FF00BF"/>
                </a:solidFill>
                <a:effectLst/>
                <a:latin typeface="GuardianSans"/>
              </a:rPr>
              <a:t>Ingestion of Extended-Release Acetaminophen Products </a:t>
            </a:r>
            <a:endParaRPr lang="en-US" sz="48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35FC9D7-E5CD-CE06-7DB4-3FE552B13848}"/>
              </a:ext>
            </a:extLst>
          </p:cNvPr>
          <p:cNvSpPr txBox="1"/>
          <p:nvPr/>
        </p:nvSpPr>
        <p:spPr>
          <a:xfrm>
            <a:off x="629898" y="3297669"/>
            <a:ext cx="11040739" cy="88036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800" b="1" u="sng" dirty="0">
                <a:solidFill>
                  <a:srgbClr val="FF0000"/>
                </a:solidFill>
                <a:latin typeface="GuardianSansGR"/>
              </a:rPr>
              <a:t>E</a:t>
            </a:r>
            <a:r>
              <a:rPr lang="en-US" sz="1800" b="1" u="sng" dirty="0">
                <a:solidFill>
                  <a:srgbClr val="FF0000"/>
                </a:solidFill>
                <a:effectLst/>
                <a:latin typeface="GuardianSansGR"/>
              </a:rPr>
              <a:t>xcept</a:t>
            </a:r>
            <a:r>
              <a:rPr lang="en-US" sz="1800" dirty="0">
                <a:effectLst/>
                <a:latin typeface="GuardianSansGR"/>
              </a:rPr>
              <a:t> that </a:t>
            </a:r>
            <a:r>
              <a:rPr lang="en-US" sz="1800" b="1" dirty="0">
                <a:solidFill>
                  <a:srgbClr val="FF00BF"/>
                </a:solidFill>
                <a:effectLst/>
                <a:latin typeface="GuardianSansGR"/>
              </a:rPr>
              <a:t>activated charcoal may be useful </a:t>
            </a:r>
            <a:r>
              <a:rPr lang="en-US" sz="1800" b="1" dirty="0">
                <a:effectLst/>
                <a:latin typeface="GuardianSansGR"/>
              </a:rPr>
              <a:t>longer than 4 hours after ingestion </a:t>
            </a:r>
            <a:r>
              <a:rPr lang="en-US" sz="1800" dirty="0">
                <a:effectLst/>
                <a:latin typeface="GuardianSansGR"/>
              </a:rPr>
              <a:t>if evidence of </a:t>
            </a:r>
            <a:r>
              <a:rPr lang="en-US" sz="1800" b="1" dirty="0">
                <a:effectLst/>
                <a:latin typeface="GuardianSansGR"/>
              </a:rPr>
              <a:t>ongoing absorption </a:t>
            </a:r>
            <a:r>
              <a:rPr lang="en-US" sz="1800" dirty="0">
                <a:effectLst/>
                <a:latin typeface="GuardianSansGR"/>
              </a:rPr>
              <a:t>is present (e.g. an increasing acetaminophen concentration). </a:t>
            </a:r>
            <a:endParaRPr lang="en-US" sz="1800" dirty="0">
              <a:latin typeface="GuardianSansGR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77BC3A3-20E2-2C13-1FDE-E37640A89918}"/>
              </a:ext>
            </a:extLst>
          </p:cNvPr>
          <p:cNvSpPr txBox="1"/>
          <p:nvPr/>
        </p:nvSpPr>
        <p:spPr>
          <a:xfrm>
            <a:off x="629898" y="5220937"/>
            <a:ext cx="11092199" cy="46487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GuardianSansGR"/>
              </a:rPr>
              <a:t>If </a:t>
            </a:r>
            <a:r>
              <a:rPr lang="en-US" sz="1800" b="1" dirty="0">
                <a:effectLst/>
                <a:latin typeface="GuardianSansGR"/>
              </a:rPr>
              <a:t>below the treatment line </a:t>
            </a:r>
            <a:r>
              <a:rPr lang="en-US" sz="1800" dirty="0">
                <a:effectLst/>
                <a:latin typeface="GuardianSansGR"/>
              </a:rPr>
              <a:t>but </a:t>
            </a:r>
            <a:r>
              <a:rPr lang="en-US" sz="1800" b="1" dirty="0">
                <a:effectLst/>
                <a:latin typeface="GuardianSansGR"/>
              </a:rPr>
              <a:t>&gt;10 </a:t>
            </a:r>
            <a:r>
              <a:rPr lang="el-GR" sz="1800" b="1" dirty="0">
                <a:effectLst/>
                <a:latin typeface="GuardianSansGR"/>
              </a:rPr>
              <a:t>μ</a:t>
            </a:r>
            <a:r>
              <a:rPr lang="en-US" sz="1800" b="1" dirty="0">
                <a:effectLst/>
                <a:latin typeface="GuardianSansGR"/>
              </a:rPr>
              <a:t>g/mL</a:t>
            </a:r>
            <a:r>
              <a:rPr lang="en-US" sz="1800" dirty="0">
                <a:effectLst/>
                <a:latin typeface="GuardianSansGR"/>
              </a:rPr>
              <a:t>, it should be </a:t>
            </a:r>
            <a:r>
              <a:rPr lang="en-US" sz="1800" b="1" dirty="0">
                <a:solidFill>
                  <a:srgbClr val="FF00BF"/>
                </a:solidFill>
                <a:effectLst/>
                <a:latin typeface="GuardianSansGR"/>
              </a:rPr>
              <a:t>measured again 4 to 6 hours </a:t>
            </a:r>
            <a:r>
              <a:rPr lang="en-US" sz="1800" dirty="0">
                <a:effectLst/>
                <a:latin typeface="GuardianSansGR"/>
              </a:rPr>
              <a:t>after the first measurement</a:t>
            </a:r>
            <a:endParaRPr lang="en-US" sz="18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9119974-A424-6826-BD6E-6B20258B5690}"/>
              </a:ext>
            </a:extLst>
          </p:cNvPr>
          <p:cNvSpPr txBox="1"/>
          <p:nvPr/>
        </p:nvSpPr>
        <p:spPr>
          <a:xfrm>
            <a:off x="629898" y="1618436"/>
            <a:ext cx="7754986" cy="56874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latin typeface="GuardianSansGR"/>
              </a:rPr>
              <a:t>D</a:t>
            </a:r>
            <a:r>
              <a:rPr lang="en-US" sz="1800" dirty="0">
                <a:effectLst/>
                <a:latin typeface="GuardianSansGR"/>
              </a:rPr>
              <a:t>efined as acetaminophen products labeled for use on </a:t>
            </a:r>
            <a:r>
              <a:rPr lang="en-US" sz="1800" b="1" dirty="0">
                <a:effectLst/>
                <a:latin typeface="GuardianSansGR"/>
              </a:rPr>
              <a:t>an 8-hour basis</a:t>
            </a:r>
            <a:endParaRPr lang="en-US" dirty="0">
              <a:effectLst/>
              <a:latin typeface="GuardianSansGR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69FF535-AC79-C7ED-5B32-B7918CAE408D}"/>
              </a:ext>
            </a:extLst>
          </p:cNvPr>
          <p:cNvSpPr txBox="1"/>
          <p:nvPr/>
        </p:nvSpPr>
        <p:spPr>
          <a:xfrm>
            <a:off x="564573" y="1369611"/>
            <a:ext cx="5025241" cy="4001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b="1" dirty="0">
                <a:effectLst/>
                <a:latin typeface="GuardianSans"/>
              </a:rPr>
              <a:t>Extended-Release Acetaminophen Products</a:t>
            </a:r>
            <a:endParaRPr lang="en-US" sz="2000" dirty="0">
              <a:effectLst/>
              <a:latin typeface="GuardianSansGR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655C506-4EC2-62BD-CA0F-07B52BF05D66}"/>
              </a:ext>
            </a:extLst>
          </p:cNvPr>
          <p:cNvSpPr txBox="1"/>
          <p:nvPr/>
        </p:nvSpPr>
        <p:spPr>
          <a:xfrm>
            <a:off x="564573" y="2974028"/>
            <a:ext cx="7939473" cy="4001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effectLst/>
                <a:latin typeface="GuardianSansGR"/>
              </a:rPr>
              <a:t>The </a:t>
            </a:r>
            <a:r>
              <a:rPr lang="en-US" sz="2000" b="1" dirty="0">
                <a:effectLst/>
                <a:latin typeface="GuardianSansGR"/>
              </a:rPr>
              <a:t>same management </a:t>
            </a:r>
            <a:r>
              <a:rPr lang="en-US" sz="2000" dirty="0">
                <a:effectLst/>
                <a:latin typeface="GuardianSansGR"/>
              </a:rPr>
              <a:t>as ingestion of other acetaminophen products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9030B60-D0F5-8D1D-A7FA-01236694E925}"/>
              </a:ext>
            </a:extLst>
          </p:cNvPr>
          <p:cNvSpPr txBox="1"/>
          <p:nvPr/>
        </p:nvSpPr>
        <p:spPr>
          <a:xfrm>
            <a:off x="552698" y="4864995"/>
            <a:ext cx="7939473" cy="4001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effectLst/>
                <a:latin typeface="GuardianSansGR"/>
              </a:rPr>
              <a:t>Acetaminophen concentration</a:t>
            </a:r>
            <a:r>
              <a:rPr lang="en-US" sz="2000" b="1" dirty="0">
                <a:effectLst/>
                <a:latin typeface="GuardianSansGR"/>
              </a:rPr>
              <a:t> at 4 to 12 hours </a:t>
            </a:r>
            <a:r>
              <a:rPr lang="en-US" sz="2000" dirty="0">
                <a:effectLst/>
                <a:latin typeface="GuardianSansGR"/>
              </a:rPr>
              <a:t>after ingestion </a:t>
            </a:r>
          </a:p>
        </p:txBody>
      </p:sp>
    </p:spTree>
    <p:extLst>
      <p:ext uri="{BB962C8B-B14F-4D97-AF65-F5344CB8AC3E}">
        <p14:creationId xmlns:p14="http://schemas.microsoft.com/office/powerpoint/2010/main" val="33831193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Box 56">
            <a:extLst>
              <a:ext uri="{FF2B5EF4-FFF2-40B4-BE49-F238E27FC236}">
                <a16:creationId xmlns:a16="http://schemas.microsoft.com/office/drawing/2014/main" id="{5E509E7B-8A2A-43FB-9902-932B837A6141}"/>
              </a:ext>
            </a:extLst>
          </p:cNvPr>
          <p:cNvSpPr txBox="1"/>
          <p:nvPr/>
        </p:nvSpPr>
        <p:spPr>
          <a:xfrm>
            <a:off x="469897" y="221908"/>
            <a:ext cx="112522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err="1">
                <a:solidFill>
                  <a:srgbClr val="FF00BF"/>
                </a:solidFill>
                <a:effectLst/>
                <a:latin typeface="GuardianSans"/>
              </a:rPr>
              <a:t>Coingestion</a:t>
            </a:r>
            <a:r>
              <a:rPr lang="en-US" sz="3200" b="1" dirty="0">
                <a:solidFill>
                  <a:srgbClr val="FF00BF"/>
                </a:solidFill>
                <a:effectLst/>
                <a:latin typeface="GuardianSans"/>
              </a:rPr>
              <a:t> of Acetaminophen and Anticholinergic </a:t>
            </a:r>
            <a:br>
              <a:rPr lang="en-US" sz="3200" b="1" dirty="0">
                <a:solidFill>
                  <a:srgbClr val="FF00BF"/>
                </a:solidFill>
                <a:effectLst/>
                <a:latin typeface="GuardianSans"/>
              </a:rPr>
            </a:br>
            <a:r>
              <a:rPr lang="en-US" sz="3200" b="1" dirty="0">
                <a:solidFill>
                  <a:srgbClr val="FF00BF"/>
                </a:solidFill>
                <a:effectLst/>
                <a:latin typeface="GuardianSans"/>
              </a:rPr>
              <a:t>or Opioid Agonist Medications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FE2E9C-1F9E-9B05-AA2E-390936937E32}"/>
              </a:ext>
            </a:extLst>
          </p:cNvPr>
          <p:cNvSpPr txBox="1"/>
          <p:nvPr/>
        </p:nvSpPr>
        <p:spPr>
          <a:xfrm>
            <a:off x="552698" y="4470648"/>
            <a:ext cx="11092199" cy="88036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GuardianSansGR"/>
              </a:rPr>
              <a:t>If </a:t>
            </a:r>
            <a:r>
              <a:rPr lang="en-US" sz="1800" b="1" dirty="0">
                <a:effectLst/>
                <a:latin typeface="GuardianSansGR"/>
              </a:rPr>
              <a:t>below the treatment line </a:t>
            </a:r>
            <a:r>
              <a:rPr lang="en-US" sz="1800" dirty="0">
                <a:effectLst/>
                <a:latin typeface="GuardianSansGR"/>
              </a:rPr>
              <a:t>but </a:t>
            </a:r>
            <a:r>
              <a:rPr lang="en-US" sz="1800" b="1" dirty="0">
                <a:effectLst/>
                <a:latin typeface="GuardianSansGR"/>
              </a:rPr>
              <a:t>&gt;10 </a:t>
            </a:r>
            <a:r>
              <a:rPr lang="el-GR" sz="1800" b="1" dirty="0">
                <a:effectLst/>
                <a:latin typeface="GuardianSansGR"/>
              </a:rPr>
              <a:t>μ</a:t>
            </a:r>
            <a:r>
              <a:rPr lang="en-US" sz="1800" b="1" dirty="0">
                <a:effectLst/>
                <a:latin typeface="GuardianSansGR"/>
              </a:rPr>
              <a:t>g/mL</a:t>
            </a:r>
            <a:r>
              <a:rPr lang="en-US" sz="1800" dirty="0">
                <a:effectLst/>
                <a:latin typeface="GuardianSansGR"/>
              </a:rPr>
              <a:t>, it should be </a:t>
            </a:r>
            <a:r>
              <a:rPr lang="en-US" sz="1800" b="1" dirty="0">
                <a:solidFill>
                  <a:srgbClr val="FF00BF"/>
                </a:solidFill>
                <a:effectLst/>
                <a:latin typeface="GuardianSansGR"/>
              </a:rPr>
              <a:t>measured again 4 to 6 hours </a:t>
            </a:r>
            <a:r>
              <a:rPr lang="en-US" sz="1800" dirty="0">
                <a:effectLst/>
                <a:latin typeface="GuardianSansGR"/>
              </a:rPr>
              <a:t>after the first measurement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GuardianSansGR"/>
              </a:rPr>
              <a:t>If </a:t>
            </a:r>
            <a:r>
              <a:rPr lang="en-US" b="1" dirty="0">
                <a:latin typeface="GuardianSansGR"/>
              </a:rPr>
              <a:t>&lt;</a:t>
            </a:r>
            <a:r>
              <a:rPr lang="en-US" sz="1800" b="1" dirty="0">
                <a:effectLst/>
                <a:latin typeface="GuardianSansGR"/>
              </a:rPr>
              <a:t>10 </a:t>
            </a:r>
            <a:r>
              <a:rPr lang="el-GR" sz="1800" b="1" dirty="0">
                <a:effectLst/>
                <a:latin typeface="GuardianSansGR"/>
              </a:rPr>
              <a:t>μ</a:t>
            </a:r>
            <a:r>
              <a:rPr lang="en-US" sz="1800" b="1" dirty="0">
                <a:effectLst/>
                <a:latin typeface="GuardianSansGR"/>
              </a:rPr>
              <a:t>g/mL</a:t>
            </a:r>
            <a:r>
              <a:rPr lang="en-US" sz="1800" dirty="0">
                <a:effectLst/>
                <a:latin typeface="GuardianSansGR"/>
              </a:rPr>
              <a:t>, another </a:t>
            </a:r>
            <a:r>
              <a:rPr lang="en-US" sz="1800" dirty="0">
                <a:solidFill>
                  <a:srgbClr val="FF00BF"/>
                </a:solidFill>
                <a:effectLst/>
                <a:latin typeface="GuardianSansGR"/>
              </a:rPr>
              <a:t>measurement</a:t>
            </a:r>
            <a:r>
              <a:rPr lang="en-US" sz="1800" dirty="0">
                <a:effectLst/>
                <a:latin typeface="GuardianSansGR"/>
              </a:rPr>
              <a:t> need </a:t>
            </a:r>
            <a:r>
              <a:rPr lang="en-US" sz="1800" b="1" dirty="0">
                <a:solidFill>
                  <a:srgbClr val="FF00BF"/>
                </a:solidFill>
                <a:effectLst/>
                <a:latin typeface="GuardianSansGR"/>
              </a:rPr>
              <a:t>not </a:t>
            </a:r>
            <a:r>
              <a:rPr lang="en-US" sz="1800" dirty="0">
                <a:effectLst/>
                <a:latin typeface="GuardianSansGR"/>
              </a:rPr>
              <a:t>be taken and </a:t>
            </a:r>
            <a:r>
              <a:rPr lang="en-US" sz="1800" dirty="0">
                <a:solidFill>
                  <a:srgbClr val="FF00BF"/>
                </a:solidFill>
                <a:effectLst/>
                <a:latin typeface="GuardianSansGR"/>
              </a:rPr>
              <a:t>acetylcysteine treatment</a:t>
            </a:r>
            <a:r>
              <a:rPr lang="en-US" sz="1800" dirty="0">
                <a:effectLst/>
                <a:latin typeface="GuardianSansGR"/>
              </a:rPr>
              <a:t> is</a:t>
            </a:r>
            <a:r>
              <a:rPr lang="en-US" sz="1800" dirty="0">
                <a:solidFill>
                  <a:srgbClr val="FF00BF"/>
                </a:solidFill>
                <a:effectLst/>
                <a:latin typeface="GuardianSansGR"/>
              </a:rPr>
              <a:t> </a:t>
            </a:r>
            <a:r>
              <a:rPr lang="en-US" sz="1800" b="1" dirty="0">
                <a:solidFill>
                  <a:srgbClr val="FF00BF"/>
                </a:solidFill>
                <a:effectLst/>
                <a:latin typeface="GuardianSansGR"/>
              </a:rPr>
              <a:t>not </a:t>
            </a:r>
            <a:r>
              <a:rPr lang="en-US" sz="1800" dirty="0">
                <a:effectLst/>
                <a:latin typeface="GuardianSansGR"/>
              </a:rPr>
              <a:t>needed</a:t>
            </a:r>
            <a:endParaRPr lang="en-US" sz="1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F6A0C6-5820-1251-D76D-FA084088485E}"/>
              </a:ext>
            </a:extLst>
          </p:cNvPr>
          <p:cNvSpPr txBox="1"/>
          <p:nvPr/>
        </p:nvSpPr>
        <p:spPr>
          <a:xfrm>
            <a:off x="1969503" y="4083238"/>
            <a:ext cx="7834897" cy="400110"/>
          </a:xfrm>
          <a:prstGeom prst="rect">
            <a:avLst/>
          </a:prstGeom>
          <a:solidFill>
            <a:srgbClr val="F9CDA7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effectLst/>
                <a:latin typeface="GuardianSansGR"/>
              </a:rPr>
              <a:t>Acetaminophen concentration</a:t>
            </a:r>
            <a:r>
              <a:rPr lang="en-US" sz="2000" b="1" dirty="0">
                <a:effectLst/>
                <a:latin typeface="GuardianSansGR"/>
              </a:rPr>
              <a:t> at 4 to 24 hours </a:t>
            </a:r>
            <a:r>
              <a:rPr lang="en-US" sz="2000" dirty="0">
                <a:effectLst/>
                <a:latin typeface="GuardianSansGR"/>
              </a:rPr>
              <a:t>after ingestion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8CDC21-AF75-E234-ADF4-66B6FE60FBE8}"/>
              </a:ext>
            </a:extLst>
          </p:cNvPr>
          <p:cNvSpPr txBox="1"/>
          <p:nvPr/>
        </p:nvSpPr>
        <p:spPr>
          <a:xfrm>
            <a:off x="1969503" y="3010413"/>
            <a:ext cx="7834897" cy="400110"/>
          </a:xfrm>
          <a:prstGeom prst="rect">
            <a:avLst/>
          </a:prstGeom>
          <a:solidFill>
            <a:srgbClr val="F9CDA7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effectLst/>
                <a:latin typeface="GuardianSansGR"/>
              </a:rPr>
              <a:t>The </a:t>
            </a:r>
            <a:r>
              <a:rPr lang="en-US" sz="2000" b="1" dirty="0">
                <a:effectLst/>
                <a:latin typeface="GuardianSansGR"/>
              </a:rPr>
              <a:t>same management </a:t>
            </a:r>
            <a:r>
              <a:rPr lang="en-US" sz="2000" dirty="0">
                <a:effectLst/>
                <a:latin typeface="GuardianSansGR"/>
              </a:rPr>
              <a:t>as ingestion of other acetaminophen products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77C0CCC-9BF9-C866-5B3C-08D603C24E9E}"/>
              </a:ext>
            </a:extLst>
          </p:cNvPr>
          <p:cNvSpPr txBox="1"/>
          <p:nvPr/>
        </p:nvSpPr>
        <p:spPr>
          <a:xfrm>
            <a:off x="1969503" y="1898298"/>
            <a:ext cx="7834897" cy="506292"/>
          </a:xfrm>
          <a:prstGeom prst="rect">
            <a:avLst/>
          </a:prstGeom>
          <a:solidFill>
            <a:srgbClr val="F9CDA7"/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b="1" dirty="0">
                <a:latin typeface="GuardianSansGR"/>
              </a:rPr>
              <a:t>A</a:t>
            </a:r>
            <a:r>
              <a:rPr lang="en-US" sz="2000" b="1" dirty="0">
                <a:effectLst/>
                <a:latin typeface="GuardianSansGR"/>
              </a:rPr>
              <a:t>cetaminophen absorption </a:t>
            </a:r>
            <a:r>
              <a:rPr lang="en-US" sz="2000" dirty="0">
                <a:effectLst/>
                <a:latin typeface="GuardianSansGR"/>
              </a:rPr>
              <a:t>may be </a:t>
            </a:r>
            <a:r>
              <a:rPr lang="en-US" sz="2000" b="1" dirty="0">
                <a:effectLst/>
                <a:latin typeface="GuardianSansGR"/>
              </a:rPr>
              <a:t>delayed </a:t>
            </a:r>
            <a:r>
              <a:rPr lang="en-US" sz="2000" dirty="0">
                <a:effectLst/>
                <a:latin typeface="GuardianSansGR"/>
              </a:rPr>
              <a:t>or </a:t>
            </a:r>
            <a:r>
              <a:rPr lang="en-US" sz="2000" b="1" dirty="0">
                <a:effectLst/>
                <a:latin typeface="GuardianSansGR"/>
              </a:rPr>
              <a:t>prolonged</a:t>
            </a:r>
          </a:p>
        </p:txBody>
      </p:sp>
    </p:spTree>
    <p:extLst>
      <p:ext uri="{BB962C8B-B14F-4D97-AF65-F5344CB8AC3E}">
        <p14:creationId xmlns:p14="http://schemas.microsoft.com/office/powerpoint/2010/main" val="18127672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500;p76">
            <a:extLst>
              <a:ext uri="{FF2B5EF4-FFF2-40B4-BE49-F238E27FC236}">
                <a16:creationId xmlns:a16="http://schemas.microsoft.com/office/drawing/2014/main" id="{97A28CC4-CA5C-EF6C-1410-466E9607DABE}"/>
              </a:ext>
            </a:extLst>
          </p:cNvPr>
          <p:cNvSpPr/>
          <p:nvPr/>
        </p:nvSpPr>
        <p:spPr>
          <a:xfrm>
            <a:off x="5749755" y="3708399"/>
            <a:ext cx="6187719" cy="889001"/>
          </a:xfrm>
          <a:prstGeom prst="roundRect">
            <a:avLst>
              <a:gd name="adj" fmla="val 10339"/>
            </a:avLst>
          </a:prstGeom>
          <a:solidFill>
            <a:srgbClr val="E1EDFC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r>
              <a:rPr lang="en-US" sz="1400" dirty="0">
                <a:effectLst/>
                <a:latin typeface="GuardianSansGR"/>
              </a:rPr>
              <a:t>If the concentration </a:t>
            </a:r>
            <a:r>
              <a:rPr lang="en-US" sz="1400" b="1" dirty="0">
                <a:effectLst/>
                <a:latin typeface="GuardianSansGR"/>
              </a:rPr>
              <a:t>4 to 12 hours </a:t>
            </a:r>
            <a:r>
              <a:rPr lang="en-US" sz="1400" dirty="0">
                <a:effectLst/>
                <a:latin typeface="GuardianSansGR"/>
              </a:rPr>
              <a:t>after ingestion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effectLst/>
                <a:latin typeface="GuardianSansGR"/>
              </a:rPr>
              <a:t>below treatment line but </a:t>
            </a:r>
            <a:r>
              <a:rPr lang="en-US" sz="1400" b="1" dirty="0">
                <a:effectLst/>
                <a:latin typeface="GuardianSansGR"/>
              </a:rPr>
              <a:t>&gt;10 </a:t>
            </a:r>
            <a:r>
              <a:rPr lang="el-GR" sz="1400" b="1" dirty="0">
                <a:effectLst/>
                <a:latin typeface="GuardianSansGR"/>
              </a:rPr>
              <a:t>μ</a:t>
            </a:r>
            <a:r>
              <a:rPr lang="en-US" sz="1400" b="1" dirty="0">
                <a:effectLst/>
                <a:latin typeface="GuardianSansGR"/>
              </a:rPr>
              <a:t>g/mL</a:t>
            </a:r>
            <a:r>
              <a:rPr lang="en-US" sz="1400" dirty="0">
                <a:effectLst/>
                <a:latin typeface="GuardianSansGR"/>
              </a:rPr>
              <a:t>: </a:t>
            </a:r>
            <a:r>
              <a:rPr lang="en-US" sz="1400" b="1" dirty="0">
                <a:solidFill>
                  <a:srgbClr val="FF00BF"/>
                </a:solidFill>
                <a:effectLst/>
                <a:latin typeface="GuardianSansGR"/>
              </a:rPr>
              <a:t>measured again 4 to 6 hours </a:t>
            </a:r>
            <a:r>
              <a:rPr lang="en-US" sz="1400" dirty="0">
                <a:effectLst/>
                <a:latin typeface="GuardianSansGR"/>
              </a:rPr>
              <a:t>after the first measurement</a:t>
            </a:r>
            <a:endParaRPr lang="en-US" sz="1400" dirty="0"/>
          </a:p>
        </p:txBody>
      </p:sp>
      <p:sp>
        <p:nvSpPr>
          <p:cNvPr id="9" name="Google Shape;500;p76">
            <a:extLst>
              <a:ext uri="{FF2B5EF4-FFF2-40B4-BE49-F238E27FC236}">
                <a16:creationId xmlns:a16="http://schemas.microsoft.com/office/drawing/2014/main" id="{444E27DB-7D3B-DEE1-ABE5-9D749401EFE6}"/>
              </a:ext>
            </a:extLst>
          </p:cNvPr>
          <p:cNvSpPr/>
          <p:nvPr/>
        </p:nvSpPr>
        <p:spPr>
          <a:xfrm>
            <a:off x="5759639" y="2625725"/>
            <a:ext cx="6187719" cy="469901"/>
          </a:xfrm>
          <a:prstGeom prst="roundRect">
            <a:avLst>
              <a:gd name="adj" fmla="val 10339"/>
            </a:avLst>
          </a:prstGeom>
          <a:solidFill>
            <a:srgbClr val="E1EDFC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effectLst/>
                <a:latin typeface="GuardianSansGR"/>
              </a:rPr>
              <a:t>If the acetaminophen concentration </a:t>
            </a:r>
            <a:r>
              <a:rPr lang="en-US" sz="1400" b="1" dirty="0">
                <a:effectLst/>
                <a:latin typeface="GuardianSansGR"/>
              </a:rPr>
              <a:t>&gt;20 </a:t>
            </a:r>
            <a:r>
              <a:rPr lang="el-GR" sz="1400" b="1" dirty="0">
                <a:effectLst/>
                <a:latin typeface="GuardianSansGR"/>
              </a:rPr>
              <a:t>μ</a:t>
            </a:r>
            <a:r>
              <a:rPr lang="en-US" sz="1400" b="1" dirty="0">
                <a:effectLst/>
                <a:latin typeface="GuardianSansGR"/>
              </a:rPr>
              <a:t>g/mL </a:t>
            </a:r>
            <a:r>
              <a:rPr lang="en-US" sz="1400" dirty="0">
                <a:latin typeface="GuardianSansGR"/>
                <a:sym typeface="Wingdings" pitchFamily="2" charset="2"/>
              </a:rPr>
              <a:t> </a:t>
            </a:r>
            <a:r>
              <a:rPr lang="en-US" sz="1400" b="1" dirty="0">
                <a:solidFill>
                  <a:srgbClr val="FF00BF"/>
                </a:solidFill>
                <a:latin typeface="GuardianSansGR"/>
                <a:sym typeface="Wingdings" pitchFamily="2" charset="2"/>
              </a:rPr>
              <a:t>Tx NAC</a:t>
            </a:r>
            <a:endParaRPr lang="en-TH" sz="1400" b="1" dirty="0">
              <a:solidFill>
                <a:srgbClr val="FF00BF"/>
              </a:solidFill>
            </a:endParaRPr>
          </a:p>
        </p:txBody>
      </p:sp>
      <p:sp>
        <p:nvSpPr>
          <p:cNvPr id="7" name="Google Shape;500;p76">
            <a:extLst>
              <a:ext uri="{FF2B5EF4-FFF2-40B4-BE49-F238E27FC236}">
                <a16:creationId xmlns:a16="http://schemas.microsoft.com/office/drawing/2014/main" id="{0ABB02DB-CA8B-3AFA-31CF-15800A45E1F3}"/>
              </a:ext>
            </a:extLst>
          </p:cNvPr>
          <p:cNvSpPr/>
          <p:nvPr/>
        </p:nvSpPr>
        <p:spPr>
          <a:xfrm>
            <a:off x="5737055" y="1346200"/>
            <a:ext cx="6187719" cy="698498"/>
          </a:xfrm>
          <a:prstGeom prst="roundRect">
            <a:avLst>
              <a:gd name="adj" fmla="val 10339"/>
            </a:avLst>
          </a:prstGeom>
          <a:solidFill>
            <a:srgbClr val="E1EDFC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TH" sz="1400" dirty="0"/>
              <a:t>4h after ingestion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TH" sz="1400" dirty="0"/>
              <a:t>If unknown time of ingestion </a:t>
            </a:r>
            <a:r>
              <a:rPr lang="en-TH" sz="1400" dirty="0">
                <a:sym typeface="Wingdings" pitchFamily="2" charset="2"/>
              </a:rPr>
              <a:t></a:t>
            </a:r>
            <a:r>
              <a:rPr lang="en-TH" sz="1400" dirty="0"/>
              <a:t> </a:t>
            </a:r>
            <a:r>
              <a:rPr lang="en-TH" sz="1400" b="1" u="sng" dirty="0"/>
              <a:t>Measured immediately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9138A7-193D-E4E6-C440-371FC0299FD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52"/>
          <a:stretch/>
        </p:blipFill>
        <p:spPr>
          <a:xfrm>
            <a:off x="267225" y="91685"/>
            <a:ext cx="5406333" cy="676631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Google Shape;500;p76">
            <a:extLst>
              <a:ext uri="{FF2B5EF4-FFF2-40B4-BE49-F238E27FC236}">
                <a16:creationId xmlns:a16="http://schemas.microsoft.com/office/drawing/2014/main" id="{5D4AA36D-F531-C758-DBDF-4B6A472A8C42}"/>
              </a:ext>
            </a:extLst>
          </p:cNvPr>
          <p:cNvSpPr/>
          <p:nvPr/>
        </p:nvSpPr>
        <p:spPr>
          <a:xfrm>
            <a:off x="5737056" y="939799"/>
            <a:ext cx="6187719" cy="469901"/>
          </a:xfrm>
          <a:prstGeom prst="roundRect">
            <a:avLst>
              <a:gd name="adj" fmla="val 10339"/>
            </a:avLst>
          </a:prstGeom>
          <a:solidFill>
            <a:srgbClr val="81A7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33" tIns="45700" rIns="91433" bIns="45700" anchor="ctr" anchorCtr="0">
            <a:noAutofit/>
          </a:bodyPr>
          <a:lstStyle/>
          <a:p>
            <a:r>
              <a:rPr lang="en-US" sz="1600" b="1" dirty="0">
                <a:latin typeface="Segoe UI" panose="020B0502040204020203" pitchFamily="34" charset="0"/>
                <a:cs typeface="Segoe UI" panose="020B0502040204020203" pitchFamily="34" charset="0"/>
              </a:rPr>
              <a:t>Acute Ingestion of Immediate-Release Acetaminophen</a:t>
            </a:r>
            <a:endParaRPr lang="en-TH" sz="1600" dirty="0"/>
          </a:p>
        </p:txBody>
      </p:sp>
      <p:sp>
        <p:nvSpPr>
          <p:cNvPr id="8" name="Google Shape;500;p76">
            <a:extLst>
              <a:ext uri="{FF2B5EF4-FFF2-40B4-BE49-F238E27FC236}">
                <a16:creationId xmlns:a16="http://schemas.microsoft.com/office/drawing/2014/main" id="{21A2C4FE-BC1C-BC9C-74F2-49ABB31AF427}"/>
              </a:ext>
            </a:extLst>
          </p:cNvPr>
          <p:cNvSpPr/>
          <p:nvPr/>
        </p:nvSpPr>
        <p:spPr>
          <a:xfrm>
            <a:off x="5759639" y="2216149"/>
            <a:ext cx="6187719" cy="469901"/>
          </a:xfrm>
          <a:prstGeom prst="roundRect">
            <a:avLst>
              <a:gd name="adj" fmla="val 10339"/>
            </a:avLst>
          </a:prstGeom>
          <a:solidFill>
            <a:srgbClr val="81A7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33" tIns="45700" rIns="91433" bIns="45700" anchor="ctr" anchorCtr="0">
            <a:noAutofit/>
          </a:bodyPr>
          <a:lstStyle/>
          <a:p>
            <a:r>
              <a:rPr lang="en-US" sz="1600" b="1" dirty="0">
                <a:effectLst/>
                <a:latin typeface=""/>
              </a:rPr>
              <a:t>Repeated Supratherapeutic Ingestion</a:t>
            </a:r>
          </a:p>
        </p:txBody>
      </p:sp>
      <p:sp>
        <p:nvSpPr>
          <p:cNvPr id="10" name="Google Shape;500;p76">
            <a:extLst>
              <a:ext uri="{FF2B5EF4-FFF2-40B4-BE49-F238E27FC236}">
                <a16:creationId xmlns:a16="http://schemas.microsoft.com/office/drawing/2014/main" id="{0A47D8FF-35C4-E386-4773-B0292FFEE99A}"/>
              </a:ext>
            </a:extLst>
          </p:cNvPr>
          <p:cNvSpPr/>
          <p:nvPr/>
        </p:nvSpPr>
        <p:spPr>
          <a:xfrm>
            <a:off x="5746939" y="3308348"/>
            <a:ext cx="6187719" cy="469901"/>
          </a:xfrm>
          <a:prstGeom prst="roundRect">
            <a:avLst>
              <a:gd name="adj" fmla="val 10339"/>
            </a:avLst>
          </a:prstGeom>
          <a:solidFill>
            <a:srgbClr val="81A7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33" tIns="45700" rIns="91433" bIns="45700" anchor="ctr" anchorCtr="0">
            <a:noAutofit/>
          </a:bodyPr>
          <a:lstStyle/>
          <a:p>
            <a:r>
              <a:rPr lang="en-US" sz="1400" b="1" dirty="0">
                <a:effectLst/>
                <a:latin typeface=""/>
              </a:rPr>
              <a:t>Ingestion of Extended-Release Acetaminophen Products</a:t>
            </a:r>
            <a:endParaRPr lang="en-TH" sz="1400" dirty="0">
              <a:latin typeface=""/>
            </a:endParaRPr>
          </a:p>
        </p:txBody>
      </p:sp>
      <p:sp>
        <p:nvSpPr>
          <p:cNvPr id="14" name="Google Shape;500;p76">
            <a:extLst>
              <a:ext uri="{FF2B5EF4-FFF2-40B4-BE49-F238E27FC236}">
                <a16:creationId xmlns:a16="http://schemas.microsoft.com/office/drawing/2014/main" id="{37B5755B-5496-D63E-68FD-6A07D9F00EB6}"/>
              </a:ext>
            </a:extLst>
          </p:cNvPr>
          <p:cNvSpPr/>
          <p:nvPr/>
        </p:nvSpPr>
        <p:spPr>
          <a:xfrm>
            <a:off x="5759639" y="5308511"/>
            <a:ext cx="6187719" cy="1282789"/>
          </a:xfrm>
          <a:prstGeom prst="roundRect">
            <a:avLst>
              <a:gd name="adj" fmla="val 10339"/>
            </a:avLst>
          </a:prstGeom>
          <a:solidFill>
            <a:srgbClr val="E1EDFC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r>
              <a:rPr lang="en-US" sz="1400" dirty="0">
                <a:effectLst/>
                <a:latin typeface="GuardianSansGR"/>
              </a:rPr>
              <a:t>If the concentration </a:t>
            </a:r>
            <a:r>
              <a:rPr lang="en-US" sz="1400" b="1" dirty="0">
                <a:effectLst/>
                <a:latin typeface="GuardianSansGR"/>
              </a:rPr>
              <a:t>4 to 24 hours </a:t>
            </a:r>
            <a:r>
              <a:rPr lang="en-US" sz="1400" dirty="0">
                <a:effectLst/>
                <a:latin typeface="GuardianSansGR"/>
              </a:rPr>
              <a:t>after ingestion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effectLst/>
                <a:latin typeface="GuardianSansGR"/>
              </a:rPr>
              <a:t>below treatment line but </a:t>
            </a:r>
            <a:r>
              <a:rPr lang="en-US" sz="1400" b="1" dirty="0">
                <a:effectLst/>
                <a:latin typeface="GuardianSansGR"/>
              </a:rPr>
              <a:t>&gt;10 </a:t>
            </a:r>
            <a:r>
              <a:rPr lang="el-GR" sz="1400" b="1" dirty="0">
                <a:effectLst/>
                <a:latin typeface="GuardianSansGR"/>
              </a:rPr>
              <a:t>μ</a:t>
            </a:r>
            <a:r>
              <a:rPr lang="en-US" sz="1400" b="1" dirty="0">
                <a:effectLst/>
                <a:latin typeface="GuardianSansGR"/>
              </a:rPr>
              <a:t>g/mL</a:t>
            </a:r>
            <a:r>
              <a:rPr lang="en-US" sz="1400" dirty="0">
                <a:effectLst/>
                <a:latin typeface="GuardianSansGR"/>
              </a:rPr>
              <a:t>: </a:t>
            </a:r>
            <a:r>
              <a:rPr lang="en-US" sz="1400" b="1" dirty="0">
                <a:solidFill>
                  <a:srgbClr val="FF00BF"/>
                </a:solidFill>
                <a:effectLst/>
                <a:latin typeface="GuardianSansGR"/>
              </a:rPr>
              <a:t>measured again 4 to 6 hours </a:t>
            </a:r>
            <a:r>
              <a:rPr lang="en-US" sz="1400" dirty="0">
                <a:effectLst/>
                <a:latin typeface="GuardianSansGR"/>
              </a:rPr>
              <a:t>after the first measurement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latin typeface="GuardianSansGR"/>
              </a:rPr>
              <a:t>&lt;</a:t>
            </a:r>
            <a:r>
              <a:rPr lang="en-US" sz="1400" b="1" dirty="0">
                <a:effectLst/>
                <a:latin typeface="GuardianSansGR"/>
              </a:rPr>
              <a:t>10 </a:t>
            </a:r>
            <a:r>
              <a:rPr lang="el-GR" sz="1400" b="1" dirty="0">
                <a:effectLst/>
                <a:latin typeface="GuardianSansGR"/>
              </a:rPr>
              <a:t>μ</a:t>
            </a:r>
            <a:r>
              <a:rPr lang="en-US" sz="1400" b="1" dirty="0">
                <a:effectLst/>
                <a:latin typeface="GuardianSansGR"/>
              </a:rPr>
              <a:t>g/mL</a:t>
            </a:r>
            <a:r>
              <a:rPr lang="en-US" sz="1400" b="1" dirty="0">
                <a:latin typeface="GuardianSansGR"/>
              </a:rPr>
              <a:t>: </a:t>
            </a:r>
            <a:r>
              <a:rPr lang="en-US" sz="1400" b="1" dirty="0">
                <a:solidFill>
                  <a:srgbClr val="FF0000"/>
                </a:solidFill>
                <a:latin typeface="GuardianSansGR"/>
              </a:rPr>
              <a:t>no need </a:t>
            </a:r>
            <a:r>
              <a:rPr lang="en-US" sz="1400" dirty="0">
                <a:latin typeface="GuardianSansGR"/>
              </a:rPr>
              <a:t>for </a:t>
            </a:r>
            <a:r>
              <a:rPr lang="en-US" sz="1400" dirty="0">
                <a:effectLst/>
                <a:latin typeface="GuardianSansGR"/>
              </a:rPr>
              <a:t>another measurement and acetylcysteine treatment</a:t>
            </a:r>
            <a:r>
              <a:rPr lang="en-US" sz="1400" dirty="0">
                <a:latin typeface="GuardianSansGR"/>
              </a:rPr>
              <a:t>.</a:t>
            </a:r>
            <a:endParaRPr lang="en-US" sz="1400" dirty="0"/>
          </a:p>
        </p:txBody>
      </p:sp>
      <p:sp>
        <p:nvSpPr>
          <p:cNvPr id="12" name="Google Shape;500;p76">
            <a:extLst>
              <a:ext uri="{FF2B5EF4-FFF2-40B4-BE49-F238E27FC236}">
                <a16:creationId xmlns:a16="http://schemas.microsoft.com/office/drawing/2014/main" id="{725BC9AA-2E0F-8F2A-E6BA-7071CECAFE1D}"/>
              </a:ext>
            </a:extLst>
          </p:cNvPr>
          <p:cNvSpPr/>
          <p:nvPr/>
        </p:nvSpPr>
        <p:spPr>
          <a:xfrm>
            <a:off x="5746939" y="4818767"/>
            <a:ext cx="6187719" cy="598489"/>
          </a:xfrm>
          <a:prstGeom prst="roundRect">
            <a:avLst>
              <a:gd name="adj" fmla="val 10339"/>
            </a:avLst>
          </a:prstGeom>
          <a:solidFill>
            <a:srgbClr val="81A7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33" tIns="45700" rIns="91433" bIns="45700" anchor="ctr" anchorCtr="0">
            <a:noAutofit/>
          </a:bodyPr>
          <a:lstStyle/>
          <a:p>
            <a:r>
              <a:rPr lang="en-US" sz="1600" b="1" dirty="0">
                <a:effectLst/>
                <a:latin typeface="GuardianSans"/>
              </a:rPr>
              <a:t>Co-ingestion of Acetaminophen and Anticholinergic </a:t>
            </a:r>
            <a:br>
              <a:rPr lang="en-US" sz="1600" b="1" dirty="0">
                <a:effectLst/>
                <a:latin typeface="GuardianSans"/>
              </a:rPr>
            </a:br>
            <a:r>
              <a:rPr lang="en-US" sz="1600" b="1" dirty="0">
                <a:effectLst/>
                <a:latin typeface="GuardianSans"/>
              </a:rPr>
              <a:t>or Opioid Agonist Medications </a:t>
            </a:r>
          </a:p>
        </p:txBody>
      </p:sp>
    </p:spTree>
    <p:extLst>
      <p:ext uri="{BB962C8B-B14F-4D97-AF65-F5344CB8AC3E}">
        <p14:creationId xmlns:p14="http://schemas.microsoft.com/office/powerpoint/2010/main" val="6881696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Box 56">
            <a:extLst>
              <a:ext uri="{FF2B5EF4-FFF2-40B4-BE49-F238E27FC236}">
                <a16:creationId xmlns:a16="http://schemas.microsoft.com/office/drawing/2014/main" id="{5E509E7B-8A2A-43FB-9902-932B837A6141}"/>
              </a:ext>
            </a:extLst>
          </p:cNvPr>
          <p:cNvSpPr txBox="1"/>
          <p:nvPr/>
        </p:nvSpPr>
        <p:spPr>
          <a:xfrm>
            <a:off x="469897" y="234608"/>
            <a:ext cx="11252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FF00BF"/>
                </a:solidFill>
                <a:effectLst/>
                <a:latin typeface="GuardianSans"/>
              </a:rPr>
              <a:t>Patients Younger Than 6 Years </a:t>
            </a:r>
            <a:endParaRPr lang="en-US" sz="4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CF5893-E994-D27D-13F8-DB9D1DF49A00}"/>
              </a:ext>
            </a:extLst>
          </p:cNvPr>
          <p:cNvSpPr txBox="1"/>
          <p:nvPr/>
        </p:nvSpPr>
        <p:spPr>
          <a:xfrm>
            <a:off x="1295400" y="1681282"/>
            <a:ext cx="9929689" cy="373794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GuardianSansGR"/>
              </a:rPr>
              <a:t>PC or clinical toxicologist if 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>
                <a:latin typeface="GuardianSansGR"/>
              </a:rPr>
              <a:t>a </a:t>
            </a:r>
            <a:r>
              <a:rPr lang="en-US" sz="2000" b="1" dirty="0">
                <a:latin typeface="GuardianSansGR"/>
              </a:rPr>
              <a:t>cumulative dose</a:t>
            </a:r>
            <a:r>
              <a:rPr lang="en-US" sz="2000" dirty="0">
                <a:latin typeface="GuardianSansGR"/>
              </a:rPr>
              <a:t> of </a:t>
            </a:r>
            <a:r>
              <a:rPr lang="en-US" sz="2000" b="1" dirty="0">
                <a:solidFill>
                  <a:srgbClr val="FF00BF"/>
                </a:solidFill>
                <a:latin typeface="GuardianSansGR"/>
              </a:rPr>
              <a:t>&gt;150 mg/kg </a:t>
            </a:r>
            <a:r>
              <a:rPr lang="en-US" sz="2000" dirty="0">
                <a:latin typeface="GuardianSansGR"/>
              </a:rPr>
              <a:t>body weight during 24 hours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>
                <a:latin typeface="GuardianSansGR"/>
              </a:rPr>
              <a:t>a </a:t>
            </a:r>
            <a:r>
              <a:rPr lang="en-US" sz="2000" b="1" dirty="0">
                <a:latin typeface="GuardianSansGR"/>
              </a:rPr>
              <a:t>single intravenous dose </a:t>
            </a:r>
            <a:r>
              <a:rPr lang="en-US" sz="2000" dirty="0">
                <a:latin typeface="GuardianSansGR"/>
              </a:rPr>
              <a:t>of acetaminophen of </a:t>
            </a:r>
            <a:r>
              <a:rPr lang="en-US" sz="2000" b="1" dirty="0">
                <a:solidFill>
                  <a:srgbClr val="FF00BF"/>
                </a:solidFill>
                <a:latin typeface="GuardianSansGR"/>
              </a:rPr>
              <a:t>90 mg/kg </a:t>
            </a:r>
            <a:r>
              <a:rPr lang="en-US" sz="2000" dirty="0">
                <a:latin typeface="GuardianSansGR"/>
              </a:rPr>
              <a:t>body weight</a:t>
            </a:r>
          </a:p>
          <a:p>
            <a:pPr lvl="1">
              <a:lnSpc>
                <a:spcPct val="150000"/>
              </a:lnSpc>
            </a:pPr>
            <a:endParaRPr lang="en-US" sz="2000" dirty="0">
              <a:latin typeface="GuardianSansGR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GuardianSansGR"/>
              </a:rPr>
              <a:t>Management in patients &lt;6 years is the </a:t>
            </a:r>
            <a:r>
              <a:rPr lang="en-US" sz="2000" b="1" dirty="0">
                <a:latin typeface="GuardianSansGR"/>
              </a:rPr>
              <a:t>same</a:t>
            </a:r>
            <a:r>
              <a:rPr lang="en-US" sz="2000" dirty="0">
                <a:latin typeface="GuardianSansGR"/>
              </a:rPr>
              <a:t> as for older patients</a:t>
            </a:r>
          </a:p>
          <a:p>
            <a:pPr>
              <a:lnSpc>
                <a:spcPct val="150000"/>
              </a:lnSpc>
            </a:pPr>
            <a:endParaRPr lang="en-US" sz="2000" dirty="0">
              <a:latin typeface="GuardianSansGR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GuardianSansGR"/>
              </a:rPr>
              <a:t>Administration of acetylcysteine requires </a:t>
            </a:r>
            <a:r>
              <a:rPr lang="en-US" sz="2000" b="1" dirty="0">
                <a:latin typeface="GuardianSansGR"/>
              </a:rPr>
              <a:t>weight-based adjustment </a:t>
            </a:r>
            <a:r>
              <a:rPr lang="en-US" sz="2000" dirty="0">
                <a:latin typeface="GuardianSansGR"/>
              </a:rPr>
              <a:t>to </a:t>
            </a:r>
            <a:r>
              <a:rPr lang="en-US" sz="2000" dirty="0">
                <a:solidFill>
                  <a:srgbClr val="FF00BF"/>
                </a:solidFill>
                <a:latin typeface="GuardianSansGR"/>
              </a:rPr>
              <a:t>avoid hyponatremia</a:t>
            </a:r>
            <a:r>
              <a:rPr lang="en-US" sz="2000" dirty="0">
                <a:latin typeface="GuardianSansGR"/>
              </a:rPr>
              <a:t> for patients who weigh </a:t>
            </a:r>
            <a:r>
              <a:rPr lang="en-US" sz="2000" dirty="0">
                <a:solidFill>
                  <a:srgbClr val="FF00BF"/>
                </a:solidFill>
                <a:latin typeface="GuardianSansGR"/>
              </a:rPr>
              <a:t>less than 41 kg</a:t>
            </a:r>
            <a:r>
              <a:rPr lang="en-US" sz="2000" dirty="0">
                <a:latin typeface="GuardianSansGR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8360163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094294F-22A4-7883-4894-863FE8BE0255}"/>
              </a:ext>
            </a:extLst>
          </p:cNvPr>
          <p:cNvSpPr txBox="1"/>
          <p:nvPr/>
        </p:nvSpPr>
        <p:spPr>
          <a:xfrm>
            <a:off x="2635695" y="1419163"/>
            <a:ext cx="9258303" cy="400110"/>
          </a:xfrm>
          <a:prstGeom prst="rect">
            <a:avLst/>
          </a:prstGeom>
          <a:solidFill>
            <a:srgbClr val="FCE2D6"/>
          </a:solidFill>
          <a:ln w="28575">
            <a:noFill/>
          </a:ln>
        </p:spPr>
        <p:txBody>
          <a:bodyPr wrap="square">
            <a:spAutoFit/>
          </a:bodyPr>
          <a:lstStyle/>
          <a:p>
            <a:r>
              <a:rPr lang="en-US" sz="2000" dirty="0">
                <a:latin typeface="GuardianSansGR"/>
              </a:rPr>
              <a:t>A</a:t>
            </a:r>
            <a:r>
              <a:rPr lang="en-US" sz="2000" dirty="0">
                <a:effectLst/>
                <a:latin typeface="GuardianSansGR"/>
              </a:rPr>
              <a:t>vailable dose calculator and detailed pediatric dilution directions for IV acetylcysteine</a:t>
            </a:r>
            <a:endParaRPr lang="en-US" sz="2000" b="1" dirty="0">
              <a:effectLst/>
              <a:latin typeface="GuardianSansGR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3C9EF2-365F-D224-B800-D1E5B905B8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2001" y="5128430"/>
            <a:ext cx="1245497" cy="15699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EAAEAD9-74A6-57CA-F7D2-FA2480E98C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3298" y="2162747"/>
            <a:ext cx="7645403" cy="453559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1EA13D7-5883-B179-C457-89405372A35A}"/>
              </a:ext>
            </a:extLst>
          </p:cNvPr>
          <p:cNvSpPr txBox="1"/>
          <p:nvPr/>
        </p:nvSpPr>
        <p:spPr>
          <a:xfrm>
            <a:off x="413193" y="1377304"/>
            <a:ext cx="2177608" cy="461665"/>
          </a:xfrm>
          <a:prstGeom prst="rect">
            <a:avLst/>
          </a:prstGeom>
          <a:solidFill>
            <a:srgbClr val="FED7BE"/>
          </a:solidFill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400" b="1" dirty="0" err="1">
                <a:effectLst/>
                <a:latin typeface="GuardianSansGR"/>
              </a:rPr>
              <a:t>Acetadote.com</a:t>
            </a:r>
            <a:endParaRPr lang="en-US" sz="2400" b="1" dirty="0">
              <a:effectLst/>
              <a:latin typeface="GuardianSansGR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EBEC91-2D91-336B-E7F8-9885B06D36FA}"/>
              </a:ext>
            </a:extLst>
          </p:cNvPr>
          <p:cNvSpPr txBox="1"/>
          <p:nvPr/>
        </p:nvSpPr>
        <p:spPr>
          <a:xfrm>
            <a:off x="469897" y="234608"/>
            <a:ext cx="11252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FF00BF"/>
                </a:solidFill>
                <a:effectLst/>
                <a:latin typeface="GuardianSans"/>
              </a:rPr>
              <a:t>Patients Younger Than 6 Years 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767286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Box 56">
            <a:extLst>
              <a:ext uri="{FF2B5EF4-FFF2-40B4-BE49-F238E27FC236}">
                <a16:creationId xmlns:a16="http://schemas.microsoft.com/office/drawing/2014/main" id="{5E509E7B-8A2A-43FB-9902-932B837A6141}"/>
              </a:ext>
            </a:extLst>
          </p:cNvPr>
          <p:cNvSpPr txBox="1"/>
          <p:nvPr/>
        </p:nvSpPr>
        <p:spPr>
          <a:xfrm>
            <a:off x="469897" y="260008"/>
            <a:ext cx="11252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FF00BF"/>
                </a:solidFill>
                <a:effectLst/>
                <a:latin typeface="GuardianSans"/>
              </a:rPr>
              <a:t>Pregnancy </a:t>
            </a:r>
            <a:endParaRPr lang="en-US" sz="4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CF5893-E994-D27D-13F8-DB9D1DF49A00}"/>
              </a:ext>
            </a:extLst>
          </p:cNvPr>
          <p:cNvSpPr txBox="1"/>
          <p:nvPr/>
        </p:nvSpPr>
        <p:spPr>
          <a:xfrm>
            <a:off x="1101719" y="1435894"/>
            <a:ext cx="10239381" cy="281461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effectLst/>
                <a:latin typeface="GuardianSansGR"/>
              </a:rPr>
              <a:t>The standard evaluation and management of acetaminophen poisoning are the </a:t>
            </a:r>
            <a:r>
              <a:rPr lang="en-US" sz="2000" b="1" dirty="0">
                <a:effectLst/>
                <a:latin typeface="GuardianSansGR"/>
              </a:rPr>
              <a:t>same</a:t>
            </a:r>
            <a:br>
              <a:rPr lang="en-US" sz="2000" dirty="0">
                <a:effectLst/>
                <a:latin typeface="GuardianSansGR"/>
              </a:rPr>
            </a:br>
            <a:r>
              <a:rPr lang="en-US" sz="2000" dirty="0">
                <a:effectLst/>
                <a:latin typeface="GuardianSansGR"/>
              </a:rPr>
              <a:t>in the pregnant patient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>
              <a:effectLst/>
              <a:latin typeface="GuardianSansGR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FF0000"/>
                </a:solidFill>
                <a:effectLst/>
                <a:latin typeface="GuardianSansGR"/>
              </a:rPr>
              <a:t>Except</a:t>
            </a:r>
            <a:r>
              <a:rPr lang="en-US" sz="2000" dirty="0">
                <a:solidFill>
                  <a:srgbClr val="FF0000"/>
                </a:solidFill>
                <a:effectLst/>
                <a:latin typeface="GuardianSansGR"/>
              </a:rPr>
              <a:t> </a:t>
            </a:r>
            <a:r>
              <a:rPr lang="en-US" sz="2000" dirty="0">
                <a:effectLst/>
                <a:latin typeface="GuardianSansGR"/>
              </a:rPr>
              <a:t>that </a:t>
            </a:r>
            <a:r>
              <a:rPr lang="en-US" sz="2000" dirty="0">
                <a:solidFill>
                  <a:srgbClr val="FF00BF"/>
                </a:solidFill>
                <a:effectLst/>
                <a:latin typeface="GuardianSansGR"/>
              </a:rPr>
              <a:t>some clinicians prefer the intravenous route </a:t>
            </a:r>
            <a:r>
              <a:rPr lang="en-US" sz="2000" dirty="0">
                <a:effectLst/>
                <a:latin typeface="GuardianSansGR"/>
              </a:rPr>
              <a:t>for acetylcysteine administration. </a:t>
            </a:r>
            <a:br>
              <a:rPr lang="en-US" sz="2000" dirty="0">
                <a:effectLst/>
                <a:latin typeface="GuardianSansGR"/>
              </a:rPr>
            </a:br>
            <a:r>
              <a:rPr lang="en-US" sz="2000" dirty="0">
                <a:effectLst/>
                <a:latin typeface="GuardianSansGR"/>
              </a:rPr>
              <a:t>However, </a:t>
            </a:r>
            <a:r>
              <a:rPr lang="en-US" sz="2000" b="1" dirty="0">
                <a:effectLst/>
                <a:latin typeface="GuardianSansGR"/>
              </a:rPr>
              <a:t>no data are available</a:t>
            </a:r>
            <a:r>
              <a:rPr lang="en-US" sz="2000" dirty="0">
                <a:effectLst/>
                <a:latin typeface="GuardianSansGR"/>
              </a:rPr>
              <a:t> to demonstrate that the oral route is less effective in the pregnant patient.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4949484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Box 56">
            <a:extLst>
              <a:ext uri="{FF2B5EF4-FFF2-40B4-BE49-F238E27FC236}">
                <a16:creationId xmlns:a16="http://schemas.microsoft.com/office/drawing/2014/main" id="{5E509E7B-8A2A-43FB-9902-932B837A6141}"/>
              </a:ext>
            </a:extLst>
          </p:cNvPr>
          <p:cNvSpPr txBox="1"/>
          <p:nvPr/>
        </p:nvSpPr>
        <p:spPr>
          <a:xfrm>
            <a:off x="4397195" y="398993"/>
            <a:ext cx="33976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>
              <a:spcBef>
                <a:spcPts val="200"/>
              </a:spcBef>
            </a:pPr>
            <a:r>
              <a:rPr lang="en-US" sz="4000" b="1" dirty="0">
                <a:solidFill>
                  <a:srgbClr val="FF00B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Abstract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9DA38A-188C-8113-A288-17B552E5E6F5}"/>
              </a:ext>
            </a:extLst>
          </p:cNvPr>
          <p:cNvSpPr txBox="1"/>
          <p:nvPr/>
        </p:nvSpPr>
        <p:spPr>
          <a:xfrm>
            <a:off x="883444" y="1789517"/>
            <a:ext cx="10399488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effectLst/>
                <a:latin typeface="GuardianSans"/>
              </a:rPr>
              <a:t>IMPORTANCE</a:t>
            </a:r>
            <a:r>
              <a:rPr lang="en-US" sz="1800" b="1" u="sng" dirty="0">
                <a:effectLst/>
                <a:latin typeface="GuardianSans"/>
              </a:rPr>
              <a:t> </a:t>
            </a:r>
          </a:p>
          <a:p>
            <a:br>
              <a:rPr lang="en-US" sz="2000" b="1" dirty="0">
                <a:effectLst/>
                <a:latin typeface="GuardianSans"/>
              </a:rPr>
            </a:br>
            <a:r>
              <a:rPr lang="en-US" sz="2000" b="1" dirty="0">
                <a:effectLst/>
                <a:latin typeface="GuardianSans"/>
              </a:rPr>
              <a:t>	</a:t>
            </a:r>
            <a:r>
              <a:rPr lang="en-US" sz="2000" dirty="0">
                <a:effectLst/>
                <a:latin typeface="GuardianSansGR"/>
              </a:rPr>
              <a:t>The US and Canada currently have </a:t>
            </a:r>
            <a:r>
              <a:rPr lang="en-US" sz="2000" b="1" dirty="0">
                <a:solidFill>
                  <a:srgbClr val="FF0000"/>
                </a:solidFill>
                <a:effectLst/>
                <a:latin typeface="GuardianSansGR"/>
              </a:rPr>
              <a:t>no</a:t>
            </a:r>
            <a:r>
              <a:rPr lang="en-US" sz="2000" dirty="0">
                <a:effectLst/>
                <a:latin typeface="GuardianSansGR"/>
              </a:rPr>
              <a:t> formal published nationwide guidelines for the management of acetaminophen poisoning, resulting in significant variability in management. </a:t>
            </a:r>
            <a:endParaRPr lang="en-US" dirty="0"/>
          </a:p>
          <a:p>
            <a:r>
              <a:rPr lang="en-TH" dirty="0"/>
              <a:t> </a:t>
            </a:r>
          </a:p>
        </p:txBody>
      </p:sp>
      <p:sp>
        <p:nvSpPr>
          <p:cNvPr id="594" name="TextBox 593">
            <a:extLst>
              <a:ext uri="{FF2B5EF4-FFF2-40B4-BE49-F238E27FC236}">
                <a16:creationId xmlns:a16="http://schemas.microsoft.com/office/drawing/2014/main" id="{0DB99254-27C0-A56D-D398-CCC8149CBACA}"/>
              </a:ext>
            </a:extLst>
          </p:cNvPr>
          <p:cNvSpPr txBox="1"/>
          <p:nvPr/>
        </p:nvSpPr>
        <p:spPr>
          <a:xfrm>
            <a:off x="866775" y="3796793"/>
            <a:ext cx="10052847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effectLst/>
                <a:latin typeface="GuardianSans"/>
              </a:rPr>
              <a:t>OBJECTIVE</a:t>
            </a:r>
            <a:r>
              <a:rPr lang="en-US" sz="2000" b="1" dirty="0">
                <a:effectLst/>
                <a:latin typeface="GuardianSans"/>
              </a:rPr>
              <a:t> </a:t>
            </a:r>
          </a:p>
          <a:p>
            <a:br>
              <a:rPr lang="en-US" sz="1800" b="1" dirty="0">
                <a:effectLst/>
                <a:latin typeface="GuardianSans"/>
              </a:rPr>
            </a:br>
            <a:r>
              <a:rPr lang="en-US" sz="1800" b="1" dirty="0">
                <a:effectLst/>
                <a:latin typeface="GuardianSans"/>
              </a:rPr>
              <a:t>      	</a:t>
            </a:r>
            <a:r>
              <a:rPr lang="en-US" sz="2000" b="1" dirty="0">
                <a:effectLst/>
                <a:latin typeface="GuardianSansGR"/>
              </a:rPr>
              <a:t>To develop consensus guidelines </a:t>
            </a:r>
            <a:r>
              <a:rPr lang="en-US" sz="2000" dirty="0">
                <a:effectLst/>
                <a:latin typeface="GuardianSansGR"/>
              </a:rPr>
              <a:t>for the management of acetaminophen poisoning in the US and Canada.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56010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Box 56">
            <a:extLst>
              <a:ext uri="{FF2B5EF4-FFF2-40B4-BE49-F238E27FC236}">
                <a16:creationId xmlns:a16="http://schemas.microsoft.com/office/drawing/2014/main" id="{5E509E7B-8A2A-43FB-9902-932B837A6141}"/>
              </a:ext>
            </a:extLst>
          </p:cNvPr>
          <p:cNvSpPr txBox="1"/>
          <p:nvPr/>
        </p:nvSpPr>
        <p:spPr>
          <a:xfrm>
            <a:off x="469897" y="120308"/>
            <a:ext cx="11252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FF00BF"/>
                </a:solidFill>
                <a:effectLst/>
                <a:latin typeface="GuardianSans"/>
              </a:rPr>
              <a:t>Use of Enhanced Elimination Techniques </a:t>
            </a:r>
            <a:r>
              <a:rPr lang="en-US" sz="4800" b="1" dirty="0">
                <a:solidFill>
                  <a:srgbClr val="FF00BF"/>
                </a:solidFill>
                <a:effectLst/>
                <a:latin typeface="GuardianSans"/>
              </a:rPr>
              <a:t> </a:t>
            </a:r>
            <a:endParaRPr lang="en-US" sz="72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FC5CFD9-5DF6-E7C3-E03D-6D960860E2D8}"/>
              </a:ext>
            </a:extLst>
          </p:cNvPr>
          <p:cNvSpPr txBox="1"/>
          <p:nvPr/>
        </p:nvSpPr>
        <p:spPr>
          <a:xfrm>
            <a:off x="866845" y="1704760"/>
            <a:ext cx="10028044" cy="88036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GuardianSansGR"/>
              </a:rPr>
              <a:t>A</a:t>
            </a:r>
            <a:r>
              <a:rPr lang="en-US" dirty="0">
                <a:effectLst/>
                <a:latin typeface="GuardianSansGR"/>
              </a:rPr>
              <a:t>cetaminophen concentration of </a:t>
            </a:r>
            <a:r>
              <a:rPr lang="en-US" b="1" dirty="0">
                <a:effectLst/>
                <a:latin typeface="GuardianSansGR"/>
              </a:rPr>
              <a:t>900 </a:t>
            </a:r>
            <a:r>
              <a:rPr lang="el-GR" b="1" dirty="0">
                <a:effectLst/>
                <a:latin typeface="GuardianSansGR"/>
              </a:rPr>
              <a:t>μ</a:t>
            </a:r>
            <a:r>
              <a:rPr lang="en-US" b="1" dirty="0">
                <a:effectLst/>
                <a:latin typeface="GuardianSansGR"/>
              </a:rPr>
              <a:t>g/mL or greater </a:t>
            </a:r>
            <a:endParaRPr lang="en-US" b="1" dirty="0">
              <a:latin typeface="GuardianSansGR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GuardianSansGR"/>
              </a:rPr>
              <a:t>A</a:t>
            </a:r>
            <a:r>
              <a:rPr lang="en-US" b="1" dirty="0">
                <a:effectLst/>
                <a:latin typeface="GuardianSansGR"/>
              </a:rPr>
              <a:t>cidosis</a:t>
            </a:r>
            <a:r>
              <a:rPr lang="en-US" dirty="0">
                <a:effectLst/>
                <a:latin typeface="GuardianSansGR"/>
              </a:rPr>
              <a:t> or </a:t>
            </a:r>
            <a:r>
              <a:rPr lang="en-US" b="1" dirty="0">
                <a:latin typeface="GuardianSansGR"/>
              </a:rPr>
              <a:t>A</a:t>
            </a:r>
            <a:r>
              <a:rPr lang="en-US" b="1" dirty="0">
                <a:effectLst/>
                <a:latin typeface="GuardianSansGR"/>
              </a:rPr>
              <a:t>ltered consciousness </a:t>
            </a:r>
            <a:r>
              <a:rPr lang="en-US" dirty="0">
                <a:effectLst/>
                <a:latin typeface="GuardianSansGR"/>
              </a:rPr>
              <a:t>due to </a:t>
            </a:r>
            <a:r>
              <a:rPr lang="en-US" b="1" dirty="0">
                <a:effectLst/>
                <a:latin typeface="GuardianSansGR"/>
              </a:rPr>
              <a:t>acetaminophen toxic effects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F8B274A-6DA4-E840-AE87-0ED3F055B224}"/>
              </a:ext>
            </a:extLst>
          </p:cNvPr>
          <p:cNvSpPr txBox="1"/>
          <p:nvPr/>
        </p:nvSpPr>
        <p:spPr>
          <a:xfrm>
            <a:off x="1497736" y="1341111"/>
            <a:ext cx="8494361" cy="400110"/>
          </a:xfrm>
          <a:prstGeom prst="rect">
            <a:avLst/>
          </a:prstGeom>
          <a:solidFill>
            <a:schemeClr val="accent4"/>
          </a:solidFill>
        </p:spPr>
        <p:txBody>
          <a:bodyPr wrap="square" rtlCol="0" anchor="t">
            <a:spAutoFit/>
          </a:bodyPr>
          <a:lstStyle/>
          <a:p>
            <a:r>
              <a:rPr lang="en-US" sz="2000" b="1" dirty="0">
                <a:latin typeface="GuardianSansGR"/>
              </a:rPr>
              <a:t>Hemodialysis </a:t>
            </a:r>
            <a:r>
              <a:rPr lang="en-US" sz="2000" dirty="0">
                <a:latin typeface="GuardianSansGR"/>
              </a:rPr>
              <a:t>is recommended in addition to treatment with acetylcysteine</a:t>
            </a:r>
            <a:endParaRPr lang="en-US" sz="2000" dirty="0">
              <a:effectLst/>
              <a:latin typeface="GuardianSansGR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52ACBD8-9EF0-55EC-06D5-F685D49C60FB}"/>
              </a:ext>
            </a:extLst>
          </p:cNvPr>
          <p:cNvSpPr txBox="1"/>
          <p:nvPr/>
        </p:nvSpPr>
        <p:spPr>
          <a:xfrm>
            <a:off x="1497735" y="3125505"/>
            <a:ext cx="4090265" cy="400110"/>
          </a:xfrm>
          <a:prstGeom prst="rect">
            <a:avLst/>
          </a:prstGeom>
          <a:solidFill>
            <a:schemeClr val="accent4"/>
          </a:solidFill>
        </p:spPr>
        <p:txBody>
          <a:bodyPr wrap="square" rtlCol="0" anchor="t">
            <a:spAutoFit/>
          </a:bodyPr>
          <a:lstStyle/>
          <a:p>
            <a:r>
              <a:rPr lang="en-US" sz="2000" b="1" dirty="0">
                <a:effectLst/>
                <a:latin typeface="GuardianSansGR"/>
              </a:rPr>
              <a:t>Acetylcysteine during hemodialysis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C5AC8D0-AF5B-DC1F-2B60-B63A3AA2A573}"/>
              </a:ext>
            </a:extLst>
          </p:cNvPr>
          <p:cNvSpPr txBox="1"/>
          <p:nvPr/>
        </p:nvSpPr>
        <p:spPr>
          <a:xfrm>
            <a:off x="866845" y="3511117"/>
            <a:ext cx="10625644" cy="88036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GuardianSansGR"/>
              </a:rPr>
              <a:t>If the </a:t>
            </a:r>
            <a:r>
              <a:rPr lang="en-US" b="1" dirty="0">
                <a:solidFill>
                  <a:srgbClr val="FF00BF"/>
                </a:solidFill>
                <a:effectLst/>
                <a:latin typeface="GuardianSansGR"/>
              </a:rPr>
              <a:t>intravenous</a:t>
            </a:r>
            <a:r>
              <a:rPr lang="en-US" b="1" dirty="0">
                <a:effectLst/>
                <a:latin typeface="GuardianSansGR"/>
              </a:rPr>
              <a:t> </a:t>
            </a:r>
            <a:r>
              <a:rPr lang="en-US" dirty="0">
                <a:effectLst/>
                <a:latin typeface="GuardianSansGR"/>
              </a:rPr>
              <a:t>route</a:t>
            </a:r>
            <a:r>
              <a:rPr lang="en-US" b="1" dirty="0">
                <a:effectLst/>
                <a:latin typeface="GuardianSansGR"/>
              </a:rPr>
              <a:t> </a:t>
            </a:r>
            <a:r>
              <a:rPr lang="en-US" dirty="0">
                <a:effectLst/>
                <a:latin typeface="GuardianSansGR"/>
              </a:rPr>
              <a:t>is used, the</a:t>
            </a:r>
            <a:r>
              <a:rPr lang="en-US" b="1" dirty="0">
                <a:effectLst/>
                <a:latin typeface="GuardianSansGR"/>
              </a:rPr>
              <a:t> rate </a:t>
            </a:r>
            <a:r>
              <a:rPr lang="en-US" dirty="0">
                <a:effectLst/>
                <a:latin typeface="GuardianSansGR"/>
              </a:rPr>
              <a:t>of acetylcysteine infusion should be </a:t>
            </a:r>
            <a:r>
              <a:rPr lang="en-US" b="1" dirty="0">
                <a:effectLst/>
                <a:latin typeface="GuardianSansGR"/>
              </a:rPr>
              <a:t>at least 12.5 mg/kg/hour</a:t>
            </a:r>
            <a:r>
              <a:rPr lang="en-US" dirty="0">
                <a:effectLst/>
                <a:latin typeface="GuardianSansGR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GuardianSansGR"/>
              </a:rPr>
              <a:t>If the </a:t>
            </a:r>
            <a:r>
              <a:rPr lang="en-US" b="1" dirty="0">
                <a:solidFill>
                  <a:srgbClr val="FF00BF"/>
                </a:solidFill>
                <a:effectLst/>
                <a:latin typeface="GuardianSansGR"/>
              </a:rPr>
              <a:t>oral </a:t>
            </a:r>
            <a:r>
              <a:rPr lang="en-US" dirty="0">
                <a:effectLst/>
                <a:latin typeface="GuardianSansGR"/>
              </a:rPr>
              <a:t>acetylcysteine regimen is </a:t>
            </a:r>
            <a:r>
              <a:rPr lang="en-US" dirty="0">
                <a:latin typeface="GuardianSansGR"/>
              </a:rPr>
              <a:t>used, it </a:t>
            </a:r>
            <a:r>
              <a:rPr lang="en-US" dirty="0">
                <a:effectLst/>
                <a:latin typeface="GuardianSansGR"/>
              </a:rPr>
              <a:t>does </a:t>
            </a:r>
            <a:r>
              <a:rPr lang="en-US" b="1" dirty="0">
                <a:effectLst/>
                <a:latin typeface="GuardianSansGR"/>
              </a:rPr>
              <a:t>not </a:t>
            </a:r>
            <a:r>
              <a:rPr lang="en-US" dirty="0">
                <a:effectLst/>
                <a:latin typeface="GuardianSansGR"/>
              </a:rPr>
              <a:t>require adjustment.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6166567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CF5893-E994-D27D-13F8-DB9D1DF49A00}"/>
              </a:ext>
            </a:extLst>
          </p:cNvPr>
          <p:cNvSpPr txBox="1"/>
          <p:nvPr/>
        </p:nvSpPr>
        <p:spPr>
          <a:xfrm>
            <a:off x="1140694" y="2191157"/>
            <a:ext cx="9835920" cy="123726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effectLst/>
                <a:latin typeface="GuardianSansGR"/>
              </a:rPr>
              <a:t>Progressive increases</a:t>
            </a:r>
            <a:r>
              <a:rPr lang="en-US" sz="2000" dirty="0">
                <a:effectLst/>
                <a:latin typeface="GuardianSansGR"/>
              </a:rPr>
              <a:t> in AST or ALT and </a:t>
            </a:r>
            <a:r>
              <a:rPr lang="en-US" sz="2000" b="1" dirty="0">
                <a:effectLst/>
                <a:latin typeface="GuardianSansGR"/>
              </a:rPr>
              <a:t>coagulation abnormalities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GuardianSansGR"/>
              </a:rPr>
              <a:t>W</a:t>
            </a:r>
            <a:r>
              <a:rPr lang="en-US" sz="2000" dirty="0">
                <a:effectLst/>
                <a:latin typeface="GuardianSansGR"/>
              </a:rPr>
              <a:t>ith </a:t>
            </a:r>
            <a:r>
              <a:rPr lang="en-US" sz="2000" b="1" dirty="0">
                <a:effectLst/>
                <a:latin typeface="GuardianSansGR"/>
              </a:rPr>
              <a:t>encephalopathy</a:t>
            </a:r>
            <a:r>
              <a:rPr lang="en-US" sz="2000" dirty="0">
                <a:effectLst/>
                <a:latin typeface="GuardianSansGR"/>
              </a:rPr>
              <a:t> or </a:t>
            </a:r>
            <a:r>
              <a:rPr lang="en-US" sz="2000" b="1" dirty="0">
                <a:effectLst/>
                <a:latin typeface="GuardianSansGR"/>
              </a:rPr>
              <a:t>multisystem failure</a:t>
            </a:r>
            <a:r>
              <a:rPr lang="en-US" sz="2000" dirty="0">
                <a:effectLst/>
                <a:latin typeface="GuardianSansGR"/>
              </a:rPr>
              <a:t> despite acetylcysteine treatment. </a:t>
            </a:r>
            <a:endParaRPr lang="en-US" sz="2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F5C00A7-AD1E-8EB2-6CDE-F0F4846D680C}"/>
              </a:ext>
            </a:extLst>
          </p:cNvPr>
          <p:cNvSpPr txBox="1"/>
          <p:nvPr/>
        </p:nvSpPr>
        <p:spPr>
          <a:xfrm>
            <a:off x="469900" y="552201"/>
            <a:ext cx="11252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FF00BF"/>
                </a:solidFill>
                <a:effectLst/>
                <a:latin typeface="GuardianSans"/>
              </a:rPr>
              <a:t>Consultation With Liver Transplant Team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56CBF71-DCBA-B01E-3408-68B4BD38945C}"/>
              </a:ext>
            </a:extLst>
          </p:cNvPr>
          <p:cNvSpPr txBox="1"/>
          <p:nvPr/>
        </p:nvSpPr>
        <p:spPr>
          <a:xfrm>
            <a:off x="2955657" y="1920438"/>
            <a:ext cx="5735531" cy="400110"/>
          </a:xfrm>
          <a:prstGeom prst="rect">
            <a:avLst/>
          </a:prstGeom>
          <a:solidFill>
            <a:schemeClr val="accent6"/>
          </a:solidFill>
        </p:spPr>
        <p:txBody>
          <a:bodyPr wrap="square" rtlCol="0" anchor="t">
            <a:spAutoFit/>
          </a:bodyPr>
          <a:lstStyle/>
          <a:p>
            <a:r>
              <a:rPr lang="en-US" sz="2000" b="1" dirty="0">
                <a:effectLst/>
                <a:latin typeface="GuardianSansGR"/>
              </a:rPr>
              <a:t>Consider consultation with a liver transplant team if</a:t>
            </a:r>
          </a:p>
        </p:txBody>
      </p:sp>
    </p:spTree>
    <p:extLst>
      <p:ext uri="{BB962C8B-B14F-4D97-AF65-F5344CB8AC3E}">
        <p14:creationId xmlns:p14="http://schemas.microsoft.com/office/powerpoint/2010/main" val="17538266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6C161219-026E-D934-C62D-B9F56AF79832}"/>
              </a:ext>
            </a:extLst>
          </p:cNvPr>
          <p:cNvGrpSpPr/>
          <p:nvPr/>
        </p:nvGrpSpPr>
        <p:grpSpPr>
          <a:xfrm>
            <a:off x="7761216" y="4948990"/>
            <a:ext cx="4500073" cy="2006143"/>
            <a:chOff x="3643075" y="4680539"/>
            <a:chExt cx="4884362" cy="2177460"/>
          </a:xfrm>
          <a:solidFill>
            <a:schemeClr val="accent1">
              <a:lumMod val="20000"/>
              <a:lumOff val="80000"/>
              <a:alpha val="82765"/>
            </a:schemeClr>
          </a:solidFill>
        </p:grpSpPr>
        <p:sp>
          <p:nvSpPr>
            <p:cNvPr id="29" name="Freeform 8">
              <a:extLst>
                <a:ext uri="{FF2B5EF4-FFF2-40B4-BE49-F238E27FC236}">
                  <a16:creationId xmlns:a16="http://schemas.microsoft.com/office/drawing/2014/main" id="{5EDC9420-D59E-605F-9A76-1289B2368520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3075" y="4918743"/>
              <a:ext cx="954237" cy="1939256"/>
            </a:xfrm>
            <a:custGeom>
              <a:avLst/>
              <a:gdLst>
                <a:gd name="T0" fmla="*/ 163 w 222"/>
                <a:gd name="T1" fmla="*/ 201 h 450"/>
                <a:gd name="T2" fmla="*/ 147 w 222"/>
                <a:gd name="T3" fmla="*/ 194 h 450"/>
                <a:gd name="T4" fmla="*/ 173 w 222"/>
                <a:gd name="T5" fmla="*/ 180 h 450"/>
                <a:gd name="T6" fmla="*/ 212 w 222"/>
                <a:gd name="T7" fmla="*/ 163 h 450"/>
                <a:gd name="T8" fmla="*/ 121 w 222"/>
                <a:gd name="T9" fmla="*/ 121 h 450"/>
                <a:gd name="T10" fmla="*/ 113 w 222"/>
                <a:gd name="T11" fmla="*/ 107 h 450"/>
                <a:gd name="T12" fmla="*/ 114 w 222"/>
                <a:gd name="T13" fmla="*/ 99 h 450"/>
                <a:gd name="T14" fmla="*/ 114 w 222"/>
                <a:gd name="T15" fmla="*/ 88 h 450"/>
                <a:gd name="T16" fmla="*/ 113 w 222"/>
                <a:gd name="T17" fmla="*/ 80 h 450"/>
                <a:gd name="T18" fmla="*/ 113 w 222"/>
                <a:gd name="T19" fmla="*/ 65 h 450"/>
                <a:gd name="T20" fmla="*/ 114 w 222"/>
                <a:gd name="T21" fmla="*/ 57 h 450"/>
                <a:gd name="T22" fmla="*/ 114 w 222"/>
                <a:gd name="T23" fmla="*/ 46 h 450"/>
                <a:gd name="T24" fmla="*/ 113 w 222"/>
                <a:gd name="T25" fmla="*/ 38 h 450"/>
                <a:gd name="T26" fmla="*/ 113 w 222"/>
                <a:gd name="T27" fmla="*/ 10 h 450"/>
                <a:gd name="T28" fmla="*/ 114 w 222"/>
                <a:gd name="T29" fmla="*/ 6 h 450"/>
                <a:gd name="T30" fmla="*/ 109 w 222"/>
                <a:gd name="T31" fmla="*/ 2 h 450"/>
                <a:gd name="T32" fmla="*/ 109 w 222"/>
                <a:gd name="T33" fmla="*/ 8 h 450"/>
                <a:gd name="T34" fmla="*/ 107 w 222"/>
                <a:gd name="T35" fmla="*/ 18 h 450"/>
                <a:gd name="T36" fmla="*/ 108 w 222"/>
                <a:gd name="T37" fmla="*/ 40 h 450"/>
                <a:gd name="T38" fmla="*/ 109 w 222"/>
                <a:gd name="T39" fmla="*/ 48 h 450"/>
                <a:gd name="T40" fmla="*/ 109 w 222"/>
                <a:gd name="T41" fmla="*/ 63 h 450"/>
                <a:gd name="T42" fmla="*/ 108 w 222"/>
                <a:gd name="T43" fmla="*/ 72 h 450"/>
                <a:gd name="T44" fmla="*/ 108 w 222"/>
                <a:gd name="T45" fmla="*/ 82 h 450"/>
                <a:gd name="T46" fmla="*/ 109 w 222"/>
                <a:gd name="T47" fmla="*/ 90 h 450"/>
                <a:gd name="T48" fmla="*/ 109 w 222"/>
                <a:gd name="T49" fmla="*/ 105 h 450"/>
                <a:gd name="T50" fmla="*/ 107 w 222"/>
                <a:gd name="T51" fmla="*/ 114 h 450"/>
                <a:gd name="T52" fmla="*/ 98 w 222"/>
                <a:gd name="T53" fmla="*/ 126 h 450"/>
                <a:gd name="T54" fmla="*/ 20 w 222"/>
                <a:gd name="T55" fmla="*/ 170 h 450"/>
                <a:gd name="T56" fmla="*/ 60 w 222"/>
                <a:gd name="T57" fmla="*/ 191 h 450"/>
                <a:gd name="T58" fmla="*/ 62 w 222"/>
                <a:gd name="T59" fmla="*/ 201 h 450"/>
                <a:gd name="T60" fmla="*/ 58 w 222"/>
                <a:gd name="T61" fmla="*/ 211 h 450"/>
                <a:gd name="T62" fmla="*/ 20 w 222"/>
                <a:gd name="T63" fmla="*/ 233 h 450"/>
                <a:gd name="T64" fmla="*/ 60 w 222"/>
                <a:gd name="T65" fmla="*/ 253 h 450"/>
                <a:gd name="T66" fmla="*/ 62 w 222"/>
                <a:gd name="T67" fmla="*/ 263 h 450"/>
                <a:gd name="T68" fmla="*/ 58 w 222"/>
                <a:gd name="T69" fmla="*/ 273 h 450"/>
                <a:gd name="T70" fmla="*/ 20 w 222"/>
                <a:gd name="T71" fmla="*/ 295 h 450"/>
                <a:gd name="T72" fmla="*/ 60 w 222"/>
                <a:gd name="T73" fmla="*/ 315 h 450"/>
                <a:gd name="T74" fmla="*/ 62 w 222"/>
                <a:gd name="T75" fmla="*/ 325 h 450"/>
                <a:gd name="T76" fmla="*/ 58 w 222"/>
                <a:gd name="T77" fmla="*/ 336 h 450"/>
                <a:gd name="T78" fmla="*/ 20 w 222"/>
                <a:gd name="T79" fmla="*/ 357 h 450"/>
                <a:gd name="T80" fmla="*/ 60 w 222"/>
                <a:gd name="T81" fmla="*/ 377 h 450"/>
                <a:gd name="T82" fmla="*/ 62 w 222"/>
                <a:gd name="T83" fmla="*/ 388 h 450"/>
                <a:gd name="T84" fmla="*/ 58 w 222"/>
                <a:gd name="T85" fmla="*/ 398 h 450"/>
                <a:gd name="T86" fmla="*/ 20 w 222"/>
                <a:gd name="T87" fmla="*/ 419 h 450"/>
                <a:gd name="T88" fmla="*/ 60 w 222"/>
                <a:gd name="T89" fmla="*/ 440 h 450"/>
                <a:gd name="T90" fmla="*/ 111 w 222"/>
                <a:gd name="T91" fmla="*/ 450 h 450"/>
                <a:gd name="T92" fmla="*/ 161 w 222"/>
                <a:gd name="T93" fmla="*/ 442 h 450"/>
                <a:gd name="T94" fmla="*/ 203 w 222"/>
                <a:gd name="T95" fmla="*/ 424 h 450"/>
                <a:gd name="T96" fmla="*/ 222 w 222"/>
                <a:gd name="T97" fmla="*/ 403 h 450"/>
                <a:gd name="T98" fmla="*/ 161 w 222"/>
                <a:gd name="T99" fmla="*/ 386 h 450"/>
                <a:gd name="T100" fmla="*/ 161 w 222"/>
                <a:gd name="T101" fmla="*/ 379 h 450"/>
                <a:gd name="T102" fmla="*/ 203 w 222"/>
                <a:gd name="T103" fmla="*/ 361 h 450"/>
                <a:gd name="T104" fmla="*/ 222 w 222"/>
                <a:gd name="T105" fmla="*/ 341 h 450"/>
                <a:gd name="T106" fmla="*/ 161 w 222"/>
                <a:gd name="T107" fmla="*/ 323 h 450"/>
                <a:gd name="T108" fmla="*/ 161 w 222"/>
                <a:gd name="T109" fmla="*/ 317 h 450"/>
                <a:gd name="T110" fmla="*/ 203 w 222"/>
                <a:gd name="T111" fmla="*/ 299 h 450"/>
                <a:gd name="T112" fmla="*/ 222 w 222"/>
                <a:gd name="T113" fmla="*/ 279 h 450"/>
                <a:gd name="T114" fmla="*/ 161 w 222"/>
                <a:gd name="T115" fmla="*/ 261 h 450"/>
                <a:gd name="T116" fmla="*/ 161 w 222"/>
                <a:gd name="T117" fmla="*/ 255 h 450"/>
                <a:gd name="T118" fmla="*/ 203 w 222"/>
                <a:gd name="T119" fmla="*/ 237 h 4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22" h="450">
                  <a:moveTo>
                    <a:pt x="219" y="220"/>
                  </a:moveTo>
                  <a:cubicBezTo>
                    <a:pt x="222" y="216"/>
                    <a:pt x="222" y="216"/>
                    <a:pt x="222" y="216"/>
                  </a:cubicBezTo>
                  <a:cubicBezTo>
                    <a:pt x="210" y="222"/>
                    <a:pt x="187" y="220"/>
                    <a:pt x="164" y="211"/>
                  </a:cubicBezTo>
                  <a:cubicBezTo>
                    <a:pt x="164" y="201"/>
                    <a:pt x="164" y="201"/>
                    <a:pt x="164" y="201"/>
                  </a:cubicBezTo>
                  <a:cubicBezTo>
                    <a:pt x="163" y="201"/>
                    <a:pt x="163" y="201"/>
                    <a:pt x="163" y="201"/>
                  </a:cubicBezTo>
                  <a:cubicBezTo>
                    <a:pt x="163" y="199"/>
                    <a:pt x="163" y="199"/>
                    <a:pt x="163" y="199"/>
                  </a:cubicBezTo>
                  <a:cubicBezTo>
                    <a:pt x="161" y="199"/>
                    <a:pt x="161" y="199"/>
                    <a:pt x="161" y="199"/>
                  </a:cubicBezTo>
                  <a:cubicBezTo>
                    <a:pt x="161" y="201"/>
                    <a:pt x="161" y="201"/>
                    <a:pt x="161" y="201"/>
                  </a:cubicBezTo>
                  <a:cubicBezTo>
                    <a:pt x="147" y="201"/>
                    <a:pt x="147" y="201"/>
                    <a:pt x="147" y="201"/>
                  </a:cubicBezTo>
                  <a:cubicBezTo>
                    <a:pt x="147" y="194"/>
                    <a:pt x="147" y="194"/>
                    <a:pt x="147" y="194"/>
                  </a:cubicBezTo>
                  <a:cubicBezTo>
                    <a:pt x="155" y="191"/>
                    <a:pt x="155" y="191"/>
                    <a:pt x="155" y="191"/>
                  </a:cubicBezTo>
                  <a:cubicBezTo>
                    <a:pt x="161" y="193"/>
                    <a:pt x="161" y="193"/>
                    <a:pt x="161" y="193"/>
                  </a:cubicBezTo>
                  <a:cubicBezTo>
                    <a:pt x="162" y="191"/>
                    <a:pt x="162" y="191"/>
                    <a:pt x="162" y="191"/>
                  </a:cubicBezTo>
                  <a:cubicBezTo>
                    <a:pt x="155" y="188"/>
                    <a:pt x="155" y="188"/>
                    <a:pt x="155" y="188"/>
                  </a:cubicBezTo>
                  <a:cubicBezTo>
                    <a:pt x="173" y="180"/>
                    <a:pt x="173" y="180"/>
                    <a:pt x="173" y="180"/>
                  </a:cubicBezTo>
                  <a:cubicBezTo>
                    <a:pt x="173" y="180"/>
                    <a:pt x="189" y="178"/>
                    <a:pt x="196" y="177"/>
                  </a:cubicBezTo>
                  <a:cubicBezTo>
                    <a:pt x="204" y="176"/>
                    <a:pt x="203" y="175"/>
                    <a:pt x="203" y="175"/>
                  </a:cubicBezTo>
                  <a:cubicBezTo>
                    <a:pt x="202" y="170"/>
                    <a:pt x="202" y="170"/>
                    <a:pt x="202" y="170"/>
                  </a:cubicBezTo>
                  <a:cubicBezTo>
                    <a:pt x="202" y="170"/>
                    <a:pt x="208" y="166"/>
                    <a:pt x="212" y="165"/>
                  </a:cubicBezTo>
                  <a:cubicBezTo>
                    <a:pt x="212" y="163"/>
                    <a:pt x="212" y="163"/>
                    <a:pt x="212" y="163"/>
                  </a:cubicBezTo>
                  <a:cubicBezTo>
                    <a:pt x="212" y="163"/>
                    <a:pt x="215" y="162"/>
                    <a:pt x="219" y="158"/>
                  </a:cubicBezTo>
                  <a:cubicBezTo>
                    <a:pt x="222" y="154"/>
                    <a:pt x="222" y="154"/>
                    <a:pt x="222" y="154"/>
                  </a:cubicBezTo>
                  <a:cubicBezTo>
                    <a:pt x="201" y="164"/>
                    <a:pt x="149" y="150"/>
                    <a:pt x="124" y="126"/>
                  </a:cubicBezTo>
                  <a:cubicBezTo>
                    <a:pt x="125" y="123"/>
                    <a:pt x="125" y="123"/>
                    <a:pt x="125" y="123"/>
                  </a:cubicBezTo>
                  <a:cubicBezTo>
                    <a:pt x="121" y="121"/>
                    <a:pt x="121" y="121"/>
                    <a:pt x="121" y="121"/>
                  </a:cubicBezTo>
                  <a:cubicBezTo>
                    <a:pt x="121" y="118"/>
                    <a:pt x="121" y="118"/>
                    <a:pt x="121" y="118"/>
                  </a:cubicBezTo>
                  <a:cubicBezTo>
                    <a:pt x="115" y="117"/>
                    <a:pt x="115" y="117"/>
                    <a:pt x="115" y="117"/>
                  </a:cubicBezTo>
                  <a:cubicBezTo>
                    <a:pt x="115" y="114"/>
                    <a:pt x="115" y="114"/>
                    <a:pt x="115" y="114"/>
                  </a:cubicBezTo>
                  <a:cubicBezTo>
                    <a:pt x="113" y="112"/>
                    <a:pt x="113" y="112"/>
                    <a:pt x="113" y="112"/>
                  </a:cubicBezTo>
                  <a:cubicBezTo>
                    <a:pt x="113" y="107"/>
                    <a:pt x="113" y="107"/>
                    <a:pt x="113" y="107"/>
                  </a:cubicBezTo>
                  <a:cubicBezTo>
                    <a:pt x="114" y="107"/>
                    <a:pt x="114" y="107"/>
                    <a:pt x="114" y="107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3" y="105"/>
                    <a:pt x="113" y="105"/>
                    <a:pt x="113" y="105"/>
                  </a:cubicBezTo>
                  <a:cubicBezTo>
                    <a:pt x="113" y="99"/>
                    <a:pt x="113" y="99"/>
                    <a:pt x="113" y="99"/>
                  </a:cubicBezTo>
                  <a:cubicBezTo>
                    <a:pt x="114" y="99"/>
                    <a:pt x="114" y="99"/>
                    <a:pt x="114" y="99"/>
                  </a:cubicBezTo>
                  <a:cubicBezTo>
                    <a:pt x="114" y="97"/>
                    <a:pt x="114" y="97"/>
                    <a:pt x="114" y="97"/>
                  </a:cubicBezTo>
                  <a:cubicBezTo>
                    <a:pt x="113" y="97"/>
                    <a:pt x="113" y="97"/>
                    <a:pt x="113" y="97"/>
                  </a:cubicBezTo>
                  <a:cubicBezTo>
                    <a:pt x="113" y="90"/>
                    <a:pt x="113" y="90"/>
                    <a:pt x="113" y="90"/>
                  </a:cubicBezTo>
                  <a:cubicBezTo>
                    <a:pt x="114" y="90"/>
                    <a:pt x="114" y="90"/>
                    <a:pt x="114" y="90"/>
                  </a:cubicBezTo>
                  <a:cubicBezTo>
                    <a:pt x="114" y="88"/>
                    <a:pt x="114" y="88"/>
                    <a:pt x="114" y="88"/>
                  </a:cubicBezTo>
                  <a:cubicBezTo>
                    <a:pt x="113" y="88"/>
                    <a:pt x="113" y="88"/>
                    <a:pt x="113" y="88"/>
                  </a:cubicBezTo>
                  <a:cubicBezTo>
                    <a:pt x="113" y="82"/>
                    <a:pt x="113" y="82"/>
                    <a:pt x="113" y="82"/>
                  </a:cubicBezTo>
                  <a:cubicBezTo>
                    <a:pt x="114" y="82"/>
                    <a:pt x="114" y="82"/>
                    <a:pt x="114" y="82"/>
                  </a:cubicBezTo>
                  <a:cubicBezTo>
                    <a:pt x="114" y="80"/>
                    <a:pt x="114" y="80"/>
                    <a:pt x="114" y="80"/>
                  </a:cubicBezTo>
                  <a:cubicBezTo>
                    <a:pt x="113" y="80"/>
                    <a:pt x="113" y="80"/>
                    <a:pt x="113" y="80"/>
                  </a:cubicBezTo>
                  <a:cubicBezTo>
                    <a:pt x="113" y="73"/>
                    <a:pt x="113" y="73"/>
                    <a:pt x="113" y="73"/>
                  </a:cubicBezTo>
                  <a:cubicBezTo>
                    <a:pt x="114" y="73"/>
                    <a:pt x="114" y="73"/>
                    <a:pt x="114" y="73"/>
                  </a:cubicBezTo>
                  <a:cubicBezTo>
                    <a:pt x="114" y="72"/>
                    <a:pt x="114" y="72"/>
                    <a:pt x="114" y="72"/>
                  </a:cubicBezTo>
                  <a:cubicBezTo>
                    <a:pt x="113" y="72"/>
                    <a:pt x="113" y="72"/>
                    <a:pt x="113" y="72"/>
                  </a:cubicBezTo>
                  <a:cubicBezTo>
                    <a:pt x="113" y="65"/>
                    <a:pt x="113" y="65"/>
                    <a:pt x="113" y="65"/>
                  </a:cubicBezTo>
                  <a:cubicBezTo>
                    <a:pt x="114" y="65"/>
                    <a:pt x="114" y="65"/>
                    <a:pt x="114" y="65"/>
                  </a:cubicBezTo>
                  <a:cubicBezTo>
                    <a:pt x="114" y="63"/>
                    <a:pt x="114" y="63"/>
                    <a:pt x="114" y="63"/>
                  </a:cubicBezTo>
                  <a:cubicBezTo>
                    <a:pt x="113" y="63"/>
                    <a:pt x="113" y="63"/>
                    <a:pt x="113" y="63"/>
                  </a:cubicBezTo>
                  <a:cubicBezTo>
                    <a:pt x="113" y="57"/>
                    <a:pt x="113" y="57"/>
                    <a:pt x="113" y="57"/>
                  </a:cubicBezTo>
                  <a:cubicBezTo>
                    <a:pt x="114" y="57"/>
                    <a:pt x="114" y="57"/>
                    <a:pt x="114" y="57"/>
                  </a:cubicBezTo>
                  <a:cubicBezTo>
                    <a:pt x="114" y="55"/>
                    <a:pt x="114" y="55"/>
                    <a:pt x="114" y="55"/>
                  </a:cubicBezTo>
                  <a:cubicBezTo>
                    <a:pt x="113" y="55"/>
                    <a:pt x="113" y="55"/>
                    <a:pt x="113" y="55"/>
                  </a:cubicBezTo>
                  <a:cubicBezTo>
                    <a:pt x="113" y="48"/>
                    <a:pt x="113" y="48"/>
                    <a:pt x="113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4" y="46"/>
                    <a:pt x="114" y="46"/>
                    <a:pt x="114" y="46"/>
                  </a:cubicBezTo>
                  <a:cubicBezTo>
                    <a:pt x="113" y="46"/>
                    <a:pt x="113" y="46"/>
                    <a:pt x="113" y="46"/>
                  </a:cubicBezTo>
                  <a:cubicBezTo>
                    <a:pt x="113" y="40"/>
                    <a:pt x="113" y="40"/>
                    <a:pt x="113" y="40"/>
                  </a:cubicBezTo>
                  <a:cubicBezTo>
                    <a:pt x="114" y="40"/>
                    <a:pt x="114" y="40"/>
                    <a:pt x="114" y="40"/>
                  </a:cubicBezTo>
                  <a:cubicBezTo>
                    <a:pt x="114" y="38"/>
                    <a:pt x="114" y="38"/>
                    <a:pt x="114" y="38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113" y="34"/>
                    <a:pt x="113" y="34"/>
                    <a:pt x="113" y="34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13" y="14"/>
                    <a:pt x="113" y="14"/>
                    <a:pt x="113" y="14"/>
                  </a:cubicBezTo>
                  <a:cubicBezTo>
                    <a:pt x="113" y="10"/>
                    <a:pt x="113" y="10"/>
                    <a:pt x="113" y="10"/>
                  </a:cubicBezTo>
                  <a:cubicBezTo>
                    <a:pt x="114" y="10"/>
                    <a:pt x="114" y="10"/>
                    <a:pt x="114" y="10"/>
                  </a:cubicBezTo>
                  <a:cubicBezTo>
                    <a:pt x="114" y="8"/>
                    <a:pt x="114" y="8"/>
                    <a:pt x="114" y="8"/>
                  </a:cubicBezTo>
                  <a:cubicBezTo>
                    <a:pt x="113" y="8"/>
                    <a:pt x="113" y="8"/>
                    <a:pt x="113" y="8"/>
                  </a:cubicBezTo>
                  <a:cubicBezTo>
                    <a:pt x="113" y="6"/>
                    <a:pt x="113" y="6"/>
                    <a:pt x="113" y="6"/>
                  </a:cubicBezTo>
                  <a:cubicBezTo>
                    <a:pt x="114" y="6"/>
                    <a:pt x="114" y="6"/>
                    <a:pt x="114" y="6"/>
                  </a:cubicBezTo>
                  <a:cubicBezTo>
                    <a:pt x="114" y="4"/>
                    <a:pt x="114" y="4"/>
                    <a:pt x="114" y="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113" y="2"/>
                    <a:pt x="113" y="2"/>
                    <a:pt x="113" y="2"/>
                  </a:cubicBezTo>
                  <a:cubicBezTo>
                    <a:pt x="113" y="1"/>
                    <a:pt x="112" y="0"/>
                    <a:pt x="111" y="0"/>
                  </a:cubicBezTo>
                  <a:cubicBezTo>
                    <a:pt x="110" y="0"/>
                    <a:pt x="109" y="1"/>
                    <a:pt x="109" y="2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8" y="4"/>
                    <a:pt x="108" y="4"/>
                    <a:pt x="108" y="4"/>
                  </a:cubicBezTo>
                  <a:cubicBezTo>
                    <a:pt x="108" y="6"/>
                    <a:pt x="108" y="6"/>
                    <a:pt x="108" y="6"/>
                  </a:cubicBezTo>
                  <a:cubicBezTo>
                    <a:pt x="109" y="6"/>
                    <a:pt x="109" y="6"/>
                    <a:pt x="109" y="6"/>
                  </a:cubicBezTo>
                  <a:cubicBezTo>
                    <a:pt x="109" y="8"/>
                    <a:pt x="109" y="8"/>
                    <a:pt x="109" y="8"/>
                  </a:cubicBezTo>
                  <a:cubicBezTo>
                    <a:pt x="108" y="8"/>
                    <a:pt x="108" y="8"/>
                    <a:pt x="108" y="8"/>
                  </a:cubicBezTo>
                  <a:cubicBezTo>
                    <a:pt x="108" y="10"/>
                    <a:pt x="108" y="10"/>
                    <a:pt x="108" y="10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9" y="14"/>
                    <a:pt x="109" y="14"/>
                    <a:pt x="109" y="14"/>
                  </a:cubicBezTo>
                  <a:cubicBezTo>
                    <a:pt x="107" y="18"/>
                    <a:pt x="107" y="18"/>
                    <a:pt x="107" y="18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9" y="34"/>
                    <a:pt x="109" y="34"/>
                    <a:pt x="109" y="34"/>
                  </a:cubicBezTo>
                  <a:cubicBezTo>
                    <a:pt x="109" y="38"/>
                    <a:pt x="109" y="38"/>
                    <a:pt x="109" y="38"/>
                  </a:cubicBezTo>
                  <a:cubicBezTo>
                    <a:pt x="108" y="38"/>
                    <a:pt x="108" y="38"/>
                    <a:pt x="108" y="38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9" y="40"/>
                    <a:pt x="109" y="40"/>
                    <a:pt x="109" y="40"/>
                  </a:cubicBezTo>
                  <a:cubicBezTo>
                    <a:pt x="109" y="46"/>
                    <a:pt x="109" y="46"/>
                    <a:pt x="109" y="46"/>
                  </a:cubicBezTo>
                  <a:cubicBezTo>
                    <a:pt x="108" y="46"/>
                    <a:pt x="108" y="46"/>
                    <a:pt x="108" y="46"/>
                  </a:cubicBezTo>
                  <a:cubicBezTo>
                    <a:pt x="108" y="48"/>
                    <a:pt x="108" y="48"/>
                    <a:pt x="108" y="48"/>
                  </a:cubicBezTo>
                  <a:cubicBezTo>
                    <a:pt x="109" y="48"/>
                    <a:pt x="109" y="48"/>
                    <a:pt x="109" y="48"/>
                  </a:cubicBezTo>
                  <a:cubicBezTo>
                    <a:pt x="109" y="55"/>
                    <a:pt x="109" y="55"/>
                    <a:pt x="109" y="55"/>
                  </a:cubicBezTo>
                  <a:cubicBezTo>
                    <a:pt x="108" y="55"/>
                    <a:pt x="108" y="55"/>
                    <a:pt x="108" y="55"/>
                  </a:cubicBezTo>
                  <a:cubicBezTo>
                    <a:pt x="108" y="57"/>
                    <a:pt x="108" y="57"/>
                    <a:pt x="108" y="57"/>
                  </a:cubicBezTo>
                  <a:cubicBezTo>
                    <a:pt x="109" y="57"/>
                    <a:pt x="109" y="57"/>
                    <a:pt x="109" y="57"/>
                  </a:cubicBezTo>
                  <a:cubicBezTo>
                    <a:pt x="109" y="63"/>
                    <a:pt x="109" y="63"/>
                    <a:pt x="109" y="63"/>
                  </a:cubicBezTo>
                  <a:cubicBezTo>
                    <a:pt x="108" y="63"/>
                    <a:pt x="108" y="63"/>
                    <a:pt x="108" y="63"/>
                  </a:cubicBezTo>
                  <a:cubicBezTo>
                    <a:pt x="108" y="65"/>
                    <a:pt x="108" y="65"/>
                    <a:pt x="108" y="65"/>
                  </a:cubicBezTo>
                  <a:cubicBezTo>
                    <a:pt x="109" y="65"/>
                    <a:pt x="109" y="65"/>
                    <a:pt x="109" y="65"/>
                  </a:cubicBezTo>
                  <a:cubicBezTo>
                    <a:pt x="109" y="72"/>
                    <a:pt x="109" y="72"/>
                    <a:pt x="109" y="72"/>
                  </a:cubicBezTo>
                  <a:cubicBezTo>
                    <a:pt x="108" y="72"/>
                    <a:pt x="108" y="72"/>
                    <a:pt x="108" y="72"/>
                  </a:cubicBezTo>
                  <a:cubicBezTo>
                    <a:pt x="108" y="73"/>
                    <a:pt x="108" y="73"/>
                    <a:pt x="108" y="73"/>
                  </a:cubicBezTo>
                  <a:cubicBezTo>
                    <a:pt x="109" y="73"/>
                    <a:pt x="109" y="73"/>
                    <a:pt x="109" y="73"/>
                  </a:cubicBezTo>
                  <a:cubicBezTo>
                    <a:pt x="109" y="80"/>
                    <a:pt x="109" y="80"/>
                    <a:pt x="109" y="80"/>
                  </a:cubicBezTo>
                  <a:cubicBezTo>
                    <a:pt x="108" y="80"/>
                    <a:pt x="108" y="80"/>
                    <a:pt x="108" y="80"/>
                  </a:cubicBezTo>
                  <a:cubicBezTo>
                    <a:pt x="108" y="82"/>
                    <a:pt x="108" y="82"/>
                    <a:pt x="108" y="82"/>
                  </a:cubicBezTo>
                  <a:cubicBezTo>
                    <a:pt x="109" y="82"/>
                    <a:pt x="109" y="82"/>
                    <a:pt x="109" y="82"/>
                  </a:cubicBezTo>
                  <a:cubicBezTo>
                    <a:pt x="109" y="88"/>
                    <a:pt x="109" y="88"/>
                    <a:pt x="109" y="88"/>
                  </a:cubicBezTo>
                  <a:cubicBezTo>
                    <a:pt x="108" y="88"/>
                    <a:pt x="108" y="88"/>
                    <a:pt x="108" y="88"/>
                  </a:cubicBezTo>
                  <a:cubicBezTo>
                    <a:pt x="108" y="90"/>
                    <a:pt x="108" y="90"/>
                    <a:pt x="108" y="90"/>
                  </a:cubicBezTo>
                  <a:cubicBezTo>
                    <a:pt x="109" y="90"/>
                    <a:pt x="109" y="90"/>
                    <a:pt x="109" y="90"/>
                  </a:cubicBezTo>
                  <a:cubicBezTo>
                    <a:pt x="109" y="97"/>
                    <a:pt x="109" y="97"/>
                    <a:pt x="109" y="97"/>
                  </a:cubicBezTo>
                  <a:cubicBezTo>
                    <a:pt x="108" y="97"/>
                    <a:pt x="108" y="97"/>
                    <a:pt x="108" y="97"/>
                  </a:cubicBezTo>
                  <a:cubicBezTo>
                    <a:pt x="108" y="99"/>
                    <a:pt x="108" y="99"/>
                    <a:pt x="108" y="99"/>
                  </a:cubicBezTo>
                  <a:cubicBezTo>
                    <a:pt x="109" y="99"/>
                    <a:pt x="109" y="99"/>
                    <a:pt x="109" y="99"/>
                  </a:cubicBezTo>
                  <a:cubicBezTo>
                    <a:pt x="109" y="105"/>
                    <a:pt x="109" y="105"/>
                    <a:pt x="109" y="105"/>
                  </a:cubicBezTo>
                  <a:cubicBezTo>
                    <a:pt x="108" y="105"/>
                    <a:pt x="108" y="105"/>
                    <a:pt x="108" y="105"/>
                  </a:cubicBezTo>
                  <a:cubicBezTo>
                    <a:pt x="108" y="107"/>
                    <a:pt x="108" y="107"/>
                    <a:pt x="108" y="107"/>
                  </a:cubicBezTo>
                  <a:cubicBezTo>
                    <a:pt x="109" y="107"/>
                    <a:pt x="109" y="107"/>
                    <a:pt x="109" y="107"/>
                  </a:cubicBezTo>
                  <a:cubicBezTo>
                    <a:pt x="109" y="112"/>
                    <a:pt x="109" y="112"/>
                    <a:pt x="109" y="112"/>
                  </a:cubicBezTo>
                  <a:cubicBezTo>
                    <a:pt x="107" y="114"/>
                    <a:pt x="107" y="114"/>
                    <a:pt x="107" y="114"/>
                  </a:cubicBezTo>
                  <a:cubicBezTo>
                    <a:pt x="107" y="117"/>
                    <a:pt x="107" y="117"/>
                    <a:pt x="107" y="117"/>
                  </a:cubicBezTo>
                  <a:cubicBezTo>
                    <a:pt x="101" y="118"/>
                    <a:pt x="101" y="118"/>
                    <a:pt x="101" y="118"/>
                  </a:cubicBezTo>
                  <a:cubicBezTo>
                    <a:pt x="101" y="121"/>
                    <a:pt x="101" y="121"/>
                    <a:pt x="101" y="121"/>
                  </a:cubicBezTo>
                  <a:cubicBezTo>
                    <a:pt x="97" y="123"/>
                    <a:pt x="97" y="123"/>
                    <a:pt x="97" y="123"/>
                  </a:cubicBezTo>
                  <a:cubicBezTo>
                    <a:pt x="98" y="126"/>
                    <a:pt x="98" y="126"/>
                    <a:pt x="98" y="126"/>
                  </a:cubicBezTo>
                  <a:cubicBezTo>
                    <a:pt x="73" y="150"/>
                    <a:pt x="21" y="164"/>
                    <a:pt x="0" y="154"/>
                  </a:cubicBezTo>
                  <a:cubicBezTo>
                    <a:pt x="0" y="154"/>
                    <a:pt x="0" y="154"/>
                    <a:pt x="3" y="158"/>
                  </a:cubicBezTo>
                  <a:cubicBezTo>
                    <a:pt x="7" y="162"/>
                    <a:pt x="11" y="163"/>
                    <a:pt x="11" y="163"/>
                  </a:cubicBezTo>
                  <a:cubicBezTo>
                    <a:pt x="10" y="165"/>
                    <a:pt x="10" y="165"/>
                    <a:pt x="10" y="165"/>
                  </a:cubicBezTo>
                  <a:cubicBezTo>
                    <a:pt x="14" y="166"/>
                    <a:pt x="20" y="170"/>
                    <a:pt x="20" y="170"/>
                  </a:cubicBezTo>
                  <a:cubicBezTo>
                    <a:pt x="19" y="175"/>
                    <a:pt x="19" y="175"/>
                    <a:pt x="19" y="175"/>
                  </a:cubicBezTo>
                  <a:cubicBezTo>
                    <a:pt x="19" y="175"/>
                    <a:pt x="18" y="176"/>
                    <a:pt x="26" y="177"/>
                  </a:cubicBezTo>
                  <a:cubicBezTo>
                    <a:pt x="33" y="178"/>
                    <a:pt x="49" y="180"/>
                    <a:pt x="49" y="180"/>
                  </a:cubicBezTo>
                  <a:cubicBezTo>
                    <a:pt x="67" y="188"/>
                    <a:pt x="67" y="188"/>
                    <a:pt x="67" y="188"/>
                  </a:cubicBezTo>
                  <a:cubicBezTo>
                    <a:pt x="60" y="191"/>
                    <a:pt x="60" y="191"/>
                    <a:pt x="60" y="191"/>
                  </a:cubicBezTo>
                  <a:cubicBezTo>
                    <a:pt x="61" y="193"/>
                    <a:pt x="61" y="193"/>
                    <a:pt x="61" y="193"/>
                  </a:cubicBezTo>
                  <a:cubicBezTo>
                    <a:pt x="67" y="191"/>
                    <a:pt x="67" y="191"/>
                    <a:pt x="67" y="191"/>
                  </a:cubicBezTo>
                  <a:cubicBezTo>
                    <a:pt x="75" y="194"/>
                    <a:pt x="75" y="194"/>
                    <a:pt x="75" y="194"/>
                  </a:cubicBezTo>
                  <a:cubicBezTo>
                    <a:pt x="75" y="201"/>
                    <a:pt x="75" y="201"/>
                    <a:pt x="75" y="201"/>
                  </a:cubicBezTo>
                  <a:cubicBezTo>
                    <a:pt x="62" y="201"/>
                    <a:pt x="62" y="201"/>
                    <a:pt x="62" y="201"/>
                  </a:cubicBezTo>
                  <a:cubicBezTo>
                    <a:pt x="62" y="199"/>
                    <a:pt x="62" y="199"/>
                    <a:pt x="62" y="199"/>
                  </a:cubicBezTo>
                  <a:cubicBezTo>
                    <a:pt x="59" y="199"/>
                    <a:pt x="59" y="199"/>
                    <a:pt x="59" y="199"/>
                  </a:cubicBezTo>
                  <a:cubicBezTo>
                    <a:pt x="59" y="201"/>
                    <a:pt x="59" y="201"/>
                    <a:pt x="59" y="201"/>
                  </a:cubicBezTo>
                  <a:cubicBezTo>
                    <a:pt x="58" y="201"/>
                    <a:pt x="58" y="201"/>
                    <a:pt x="58" y="201"/>
                  </a:cubicBezTo>
                  <a:cubicBezTo>
                    <a:pt x="58" y="211"/>
                    <a:pt x="58" y="211"/>
                    <a:pt x="58" y="211"/>
                  </a:cubicBezTo>
                  <a:cubicBezTo>
                    <a:pt x="35" y="220"/>
                    <a:pt x="12" y="222"/>
                    <a:pt x="0" y="216"/>
                  </a:cubicBezTo>
                  <a:cubicBezTo>
                    <a:pt x="0" y="216"/>
                    <a:pt x="0" y="216"/>
                    <a:pt x="3" y="220"/>
                  </a:cubicBezTo>
                  <a:cubicBezTo>
                    <a:pt x="7" y="224"/>
                    <a:pt x="11" y="225"/>
                    <a:pt x="11" y="225"/>
                  </a:cubicBezTo>
                  <a:cubicBezTo>
                    <a:pt x="10" y="227"/>
                    <a:pt x="10" y="227"/>
                    <a:pt x="10" y="227"/>
                  </a:cubicBezTo>
                  <a:cubicBezTo>
                    <a:pt x="14" y="229"/>
                    <a:pt x="20" y="233"/>
                    <a:pt x="20" y="233"/>
                  </a:cubicBezTo>
                  <a:cubicBezTo>
                    <a:pt x="19" y="237"/>
                    <a:pt x="19" y="237"/>
                    <a:pt x="19" y="237"/>
                  </a:cubicBezTo>
                  <a:cubicBezTo>
                    <a:pt x="19" y="237"/>
                    <a:pt x="18" y="238"/>
                    <a:pt x="26" y="239"/>
                  </a:cubicBezTo>
                  <a:cubicBezTo>
                    <a:pt x="33" y="240"/>
                    <a:pt x="49" y="243"/>
                    <a:pt x="49" y="243"/>
                  </a:cubicBezTo>
                  <a:cubicBezTo>
                    <a:pt x="67" y="250"/>
                    <a:pt x="67" y="250"/>
                    <a:pt x="67" y="250"/>
                  </a:cubicBezTo>
                  <a:cubicBezTo>
                    <a:pt x="60" y="253"/>
                    <a:pt x="60" y="253"/>
                    <a:pt x="60" y="253"/>
                  </a:cubicBezTo>
                  <a:cubicBezTo>
                    <a:pt x="61" y="255"/>
                    <a:pt x="61" y="255"/>
                    <a:pt x="61" y="255"/>
                  </a:cubicBezTo>
                  <a:cubicBezTo>
                    <a:pt x="67" y="253"/>
                    <a:pt x="67" y="253"/>
                    <a:pt x="67" y="253"/>
                  </a:cubicBezTo>
                  <a:cubicBezTo>
                    <a:pt x="75" y="257"/>
                    <a:pt x="75" y="257"/>
                    <a:pt x="75" y="257"/>
                  </a:cubicBezTo>
                  <a:cubicBezTo>
                    <a:pt x="75" y="263"/>
                    <a:pt x="75" y="263"/>
                    <a:pt x="75" y="263"/>
                  </a:cubicBezTo>
                  <a:cubicBezTo>
                    <a:pt x="62" y="263"/>
                    <a:pt x="62" y="263"/>
                    <a:pt x="62" y="263"/>
                  </a:cubicBezTo>
                  <a:cubicBezTo>
                    <a:pt x="62" y="261"/>
                    <a:pt x="62" y="261"/>
                    <a:pt x="62" y="261"/>
                  </a:cubicBezTo>
                  <a:cubicBezTo>
                    <a:pt x="59" y="261"/>
                    <a:pt x="59" y="261"/>
                    <a:pt x="59" y="261"/>
                  </a:cubicBezTo>
                  <a:cubicBezTo>
                    <a:pt x="59" y="263"/>
                    <a:pt x="59" y="263"/>
                    <a:pt x="59" y="263"/>
                  </a:cubicBezTo>
                  <a:cubicBezTo>
                    <a:pt x="58" y="263"/>
                    <a:pt x="58" y="263"/>
                    <a:pt x="58" y="263"/>
                  </a:cubicBezTo>
                  <a:cubicBezTo>
                    <a:pt x="58" y="273"/>
                    <a:pt x="58" y="273"/>
                    <a:pt x="58" y="273"/>
                  </a:cubicBezTo>
                  <a:cubicBezTo>
                    <a:pt x="35" y="282"/>
                    <a:pt x="12" y="285"/>
                    <a:pt x="0" y="279"/>
                  </a:cubicBezTo>
                  <a:cubicBezTo>
                    <a:pt x="0" y="279"/>
                    <a:pt x="0" y="279"/>
                    <a:pt x="3" y="283"/>
                  </a:cubicBezTo>
                  <a:cubicBezTo>
                    <a:pt x="7" y="287"/>
                    <a:pt x="11" y="288"/>
                    <a:pt x="11" y="288"/>
                  </a:cubicBezTo>
                  <a:cubicBezTo>
                    <a:pt x="10" y="290"/>
                    <a:pt x="10" y="290"/>
                    <a:pt x="10" y="290"/>
                  </a:cubicBezTo>
                  <a:cubicBezTo>
                    <a:pt x="14" y="291"/>
                    <a:pt x="20" y="295"/>
                    <a:pt x="20" y="295"/>
                  </a:cubicBezTo>
                  <a:cubicBezTo>
                    <a:pt x="19" y="299"/>
                    <a:pt x="19" y="299"/>
                    <a:pt x="19" y="299"/>
                  </a:cubicBezTo>
                  <a:cubicBezTo>
                    <a:pt x="19" y="299"/>
                    <a:pt x="18" y="300"/>
                    <a:pt x="26" y="301"/>
                  </a:cubicBezTo>
                  <a:cubicBezTo>
                    <a:pt x="33" y="302"/>
                    <a:pt x="49" y="305"/>
                    <a:pt x="49" y="305"/>
                  </a:cubicBezTo>
                  <a:cubicBezTo>
                    <a:pt x="67" y="313"/>
                    <a:pt x="67" y="313"/>
                    <a:pt x="67" y="313"/>
                  </a:cubicBezTo>
                  <a:cubicBezTo>
                    <a:pt x="60" y="315"/>
                    <a:pt x="60" y="315"/>
                    <a:pt x="60" y="315"/>
                  </a:cubicBezTo>
                  <a:cubicBezTo>
                    <a:pt x="61" y="317"/>
                    <a:pt x="61" y="317"/>
                    <a:pt x="61" y="317"/>
                  </a:cubicBezTo>
                  <a:cubicBezTo>
                    <a:pt x="67" y="315"/>
                    <a:pt x="67" y="315"/>
                    <a:pt x="67" y="315"/>
                  </a:cubicBezTo>
                  <a:cubicBezTo>
                    <a:pt x="75" y="319"/>
                    <a:pt x="75" y="319"/>
                    <a:pt x="75" y="319"/>
                  </a:cubicBezTo>
                  <a:cubicBezTo>
                    <a:pt x="75" y="325"/>
                    <a:pt x="75" y="325"/>
                    <a:pt x="75" y="325"/>
                  </a:cubicBezTo>
                  <a:cubicBezTo>
                    <a:pt x="62" y="325"/>
                    <a:pt x="62" y="325"/>
                    <a:pt x="62" y="325"/>
                  </a:cubicBezTo>
                  <a:cubicBezTo>
                    <a:pt x="62" y="323"/>
                    <a:pt x="62" y="323"/>
                    <a:pt x="62" y="323"/>
                  </a:cubicBezTo>
                  <a:cubicBezTo>
                    <a:pt x="59" y="323"/>
                    <a:pt x="59" y="323"/>
                    <a:pt x="59" y="323"/>
                  </a:cubicBezTo>
                  <a:cubicBezTo>
                    <a:pt x="59" y="325"/>
                    <a:pt x="59" y="325"/>
                    <a:pt x="59" y="325"/>
                  </a:cubicBezTo>
                  <a:cubicBezTo>
                    <a:pt x="58" y="325"/>
                    <a:pt x="58" y="325"/>
                    <a:pt x="58" y="325"/>
                  </a:cubicBezTo>
                  <a:cubicBezTo>
                    <a:pt x="58" y="336"/>
                    <a:pt x="58" y="336"/>
                    <a:pt x="58" y="336"/>
                  </a:cubicBezTo>
                  <a:cubicBezTo>
                    <a:pt x="35" y="344"/>
                    <a:pt x="12" y="347"/>
                    <a:pt x="0" y="341"/>
                  </a:cubicBezTo>
                  <a:cubicBezTo>
                    <a:pt x="0" y="341"/>
                    <a:pt x="0" y="341"/>
                    <a:pt x="3" y="345"/>
                  </a:cubicBezTo>
                  <a:cubicBezTo>
                    <a:pt x="7" y="349"/>
                    <a:pt x="11" y="350"/>
                    <a:pt x="11" y="350"/>
                  </a:cubicBezTo>
                  <a:cubicBezTo>
                    <a:pt x="10" y="352"/>
                    <a:pt x="10" y="352"/>
                    <a:pt x="10" y="352"/>
                  </a:cubicBezTo>
                  <a:cubicBezTo>
                    <a:pt x="14" y="353"/>
                    <a:pt x="20" y="357"/>
                    <a:pt x="20" y="357"/>
                  </a:cubicBezTo>
                  <a:cubicBezTo>
                    <a:pt x="19" y="361"/>
                    <a:pt x="19" y="361"/>
                    <a:pt x="19" y="361"/>
                  </a:cubicBezTo>
                  <a:cubicBezTo>
                    <a:pt x="19" y="361"/>
                    <a:pt x="18" y="363"/>
                    <a:pt x="26" y="364"/>
                  </a:cubicBezTo>
                  <a:cubicBezTo>
                    <a:pt x="33" y="364"/>
                    <a:pt x="49" y="367"/>
                    <a:pt x="49" y="367"/>
                  </a:cubicBezTo>
                  <a:cubicBezTo>
                    <a:pt x="67" y="375"/>
                    <a:pt x="67" y="375"/>
                    <a:pt x="67" y="375"/>
                  </a:cubicBezTo>
                  <a:cubicBezTo>
                    <a:pt x="60" y="377"/>
                    <a:pt x="60" y="377"/>
                    <a:pt x="60" y="377"/>
                  </a:cubicBezTo>
                  <a:cubicBezTo>
                    <a:pt x="61" y="379"/>
                    <a:pt x="61" y="379"/>
                    <a:pt x="61" y="379"/>
                  </a:cubicBezTo>
                  <a:cubicBezTo>
                    <a:pt x="67" y="377"/>
                    <a:pt x="67" y="377"/>
                    <a:pt x="67" y="377"/>
                  </a:cubicBezTo>
                  <a:cubicBezTo>
                    <a:pt x="75" y="381"/>
                    <a:pt x="75" y="381"/>
                    <a:pt x="75" y="381"/>
                  </a:cubicBezTo>
                  <a:cubicBezTo>
                    <a:pt x="75" y="388"/>
                    <a:pt x="75" y="388"/>
                    <a:pt x="75" y="388"/>
                  </a:cubicBezTo>
                  <a:cubicBezTo>
                    <a:pt x="62" y="388"/>
                    <a:pt x="62" y="388"/>
                    <a:pt x="62" y="388"/>
                  </a:cubicBezTo>
                  <a:cubicBezTo>
                    <a:pt x="62" y="386"/>
                    <a:pt x="62" y="386"/>
                    <a:pt x="62" y="386"/>
                  </a:cubicBezTo>
                  <a:cubicBezTo>
                    <a:pt x="59" y="386"/>
                    <a:pt x="59" y="386"/>
                    <a:pt x="59" y="386"/>
                  </a:cubicBezTo>
                  <a:cubicBezTo>
                    <a:pt x="59" y="388"/>
                    <a:pt x="59" y="388"/>
                    <a:pt x="59" y="388"/>
                  </a:cubicBezTo>
                  <a:cubicBezTo>
                    <a:pt x="58" y="388"/>
                    <a:pt x="58" y="388"/>
                    <a:pt x="58" y="388"/>
                  </a:cubicBezTo>
                  <a:cubicBezTo>
                    <a:pt x="58" y="398"/>
                    <a:pt x="58" y="398"/>
                    <a:pt x="58" y="398"/>
                  </a:cubicBezTo>
                  <a:cubicBezTo>
                    <a:pt x="35" y="406"/>
                    <a:pt x="12" y="409"/>
                    <a:pt x="0" y="403"/>
                  </a:cubicBezTo>
                  <a:cubicBezTo>
                    <a:pt x="0" y="403"/>
                    <a:pt x="0" y="403"/>
                    <a:pt x="3" y="407"/>
                  </a:cubicBezTo>
                  <a:cubicBezTo>
                    <a:pt x="7" y="411"/>
                    <a:pt x="11" y="412"/>
                    <a:pt x="11" y="412"/>
                  </a:cubicBezTo>
                  <a:cubicBezTo>
                    <a:pt x="10" y="414"/>
                    <a:pt x="10" y="414"/>
                    <a:pt x="10" y="414"/>
                  </a:cubicBezTo>
                  <a:cubicBezTo>
                    <a:pt x="14" y="416"/>
                    <a:pt x="20" y="419"/>
                    <a:pt x="20" y="419"/>
                  </a:cubicBezTo>
                  <a:cubicBezTo>
                    <a:pt x="19" y="424"/>
                    <a:pt x="19" y="424"/>
                    <a:pt x="19" y="424"/>
                  </a:cubicBezTo>
                  <a:cubicBezTo>
                    <a:pt x="19" y="424"/>
                    <a:pt x="18" y="425"/>
                    <a:pt x="26" y="426"/>
                  </a:cubicBezTo>
                  <a:cubicBezTo>
                    <a:pt x="33" y="427"/>
                    <a:pt x="49" y="429"/>
                    <a:pt x="49" y="429"/>
                  </a:cubicBezTo>
                  <a:cubicBezTo>
                    <a:pt x="67" y="437"/>
                    <a:pt x="67" y="437"/>
                    <a:pt x="67" y="437"/>
                  </a:cubicBezTo>
                  <a:cubicBezTo>
                    <a:pt x="60" y="440"/>
                    <a:pt x="60" y="440"/>
                    <a:pt x="60" y="440"/>
                  </a:cubicBezTo>
                  <a:cubicBezTo>
                    <a:pt x="61" y="442"/>
                    <a:pt x="61" y="442"/>
                    <a:pt x="61" y="442"/>
                  </a:cubicBezTo>
                  <a:cubicBezTo>
                    <a:pt x="67" y="440"/>
                    <a:pt x="67" y="440"/>
                    <a:pt x="67" y="440"/>
                  </a:cubicBezTo>
                  <a:cubicBezTo>
                    <a:pt x="75" y="444"/>
                    <a:pt x="75" y="444"/>
                    <a:pt x="75" y="444"/>
                  </a:cubicBezTo>
                  <a:cubicBezTo>
                    <a:pt x="75" y="450"/>
                    <a:pt x="75" y="450"/>
                    <a:pt x="75" y="450"/>
                  </a:cubicBezTo>
                  <a:cubicBezTo>
                    <a:pt x="111" y="450"/>
                    <a:pt x="111" y="450"/>
                    <a:pt x="111" y="450"/>
                  </a:cubicBezTo>
                  <a:cubicBezTo>
                    <a:pt x="111" y="450"/>
                    <a:pt x="111" y="450"/>
                    <a:pt x="111" y="450"/>
                  </a:cubicBezTo>
                  <a:cubicBezTo>
                    <a:pt x="147" y="450"/>
                    <a:pt x="147" y="450"/>
                    <a:pt x="147" y="450"/>
                  </a:cubicBezTo>
                  <a:cubicBezTo>
                    <a:pt x="147" y="444"/>
                    <a:pt x="147" y="444"/>
                    <a:pt x="147" y="444"/>
                  </a:cubicBezTo>
                  <a:cubicBezTo>
                    <a:pt x="155" y="440"/>
                    <a:pt x="155" y="440"/>
                    <a:pt x="155" y="440"/>
                  </a:cubicBezTo>
                  <a:cubicBezTo>
                    <a:pt x="161" y="442"/>
                    <a:pt x="161" y="442"/>
                    <a:pt x="161" y="442"/>
                  </a:cubicBezTo>
                  <a:cubicBezTo>
                    <a:pt x="162" y="440"/>
                    <a:pt x="162" y="440"/>
                    <a:pt x="162" y="440"/>
                  </a:cubicBezTo>
                  <a:cubicBezTo>
                    <a:pt x="155" y="437"/>
                    <a:pt x="155" y="437"/>
                    <a:pt x="155" y="437"/>
                  </a:cubicBezTo>
                  <a:cubicBezTo>
                    <a:pt x="173" y="429"/>
                    <a:pt x="173" y="429"/>
                    <a:pt x="173" y="429"/>
                  </a:cubicBezTo>
                  <a:cubicBezTo>
                    <a:pt x="173" y="429"/>
                    <a:pt x="189" y="427"/>
                    <a:pt x="196" y="426"/>
                  </a:cubicBezTo>
                  <a:cubicBezTo>
                    <a:pt x="204" y="425"/>
                    <a:pt x="203" y="424"/>
                    <a:pt x="203" y="424"/>
                  </a:cubicBezTo>
                  <a:cubicBezTo>
                    <a:pt x="202" y="419"/>
                    <a:pt x="202" y="419"/>
                    <a:pt x="202" y="419"/>
                  </a:cubicBezTo>
                  <a:cubicBezTo>
                    <a:pt x="202" y="419"/>
                    <a:pt x="208" y="416"/>
                    <a:pt x="212" y="414"/>
                  </a:cubicBezTo>
                  <a:cubicBezTo>
                    <a:pt x="212" y="412"/>
                    <a:pt x="212" y="412"/>
                    <a:pt x="212" y="412"/>
                  </a:cubicBezTo>
                  <a:cubicBezTo>
                    <a:pt x="212" y="412"/>
                    <a:pt x="215" y="411"/>
                    <a:pt x="219" y="407"/>
                  </a:cubicBezTo>
                  <a:cubicBezTo>
                    <a:pt x="222" y="403"/>
                    <a:pt x="222" y="403"/>
                    <a:pt x="222" y="403"/>
                  </a:cubicBezTo>
                  <a:cubicBezTo>
                    <a:pt x="210" y="409"/>
                    <a:pt x="187" y="406"/>
                    <a:pt x="164" y="398"/>
                  </a:cubicBezTo>
                  <a:cubicBezTo>
                    <a:pt x="164" y="388"/>
                    <a:pt x="164" y="388"/>
                    <a:pt x="164" y="388"/>
                  </a:cubicBezTo>
                  <a:cubicBezTo>
                    <a:pt x="163" y="388"/>
                    <a:pt x="163" y="388"/>
                    <a:pt x="163" y="388"/>
                  </a:cubicBezTo>
                  <a:cubicBezTo>
                    <a:pt x="163" y="386"/>
                    <a:pt x="163" y="386"/>
                    <a:pt x="163" y="386"/>
                  </a:cubicBezTo>
                  <a:cubicBezTo>
                    <a:pt x="161" y="386"/>
                    <a:pt x="161" y="386"/>
                    <a:pt x="161" y="386"/>
                  </a:cubicBezTo>
                  <a:cubicBezTo>
                    <a:pt x="161" y="388"/>
                    <a:pt x="161" y="388"/>
                    <a:pt x="161" y="388"/>
                  </a:cubicBezTo>
                  <a:cubicBezTo>
                    <a:pt x="147" y="388"/>
                    <a:pt x="147" y="388"/>
                    <a:pt x="147" y="388"/>
                  </a:cubicBezTo>
                  <a:cubicBezTo>
                    <a:pt x="147" y="381"/>
                    <a:pt x="147" y="381"/>
                    <a:pt x="147" y="381"/>
                  </a:cubicBezTo>
                  <a:cubicBezTo>
                    <a:pt x="155" y="377"/>
                    <a:pt x="155" y="377"/>
                    <a:pt x="155" y="377"/>
                  </a:cubicBezTo>
                  <a:cubicBezTo>
                    <a:pt x="161" y="379"/>
                    <a:pt x="161" y="379"/>
                    <a:pt x="161" y="379"/>
                  </a:cubicBezTo>
                  <a:cubicBezTo>
                    <a:pt x="162" y="377"/>
                    <a:pt x="162" y="377"/>
                    <a:pt x="162" y="377"/>
                  </a:cubicBezTo>
                  <a:cubicBezTo>
                    <a:pt x="155" y="375"/>
                    <a:pt x="155" y="375"/>
                    <a:pt x="155" y="375"/>
                  </a:cubicBezTo>
                  <a:cubicBezTo>
                    <a:pt x="173" y="367"/>
                    <a:pt x="173" y="367"/>
                    <a:pt x="173" y="367"/>
                  </a:cubicBezTo>
                  <a:cubicBezTo>
                    <a:pt x="173" y="367"/>
                    <a:pt x="189" y="364"/>
                    <a:pt x="196" y="364"/>
                  </a:cubicBezTo>
                  <a:cubicBezTo>
                    <a:pt x="204" y="363"/>
                    <a:pt x="203" y="361"/>
                    <a:pt x="203" y="361"/>
                  </a:cubicBezTo>
                  <a:cubicBezTo>
                    <a:pt x="202" y="357"/>
                    <a:pt x="202" y="357"/>
                    <a:pt x="202" y="357"/>
                  </a:cubicBezTo>
                  <a:cubicBezTo>
                    <a:pt x="202" y="357"/>
                    <a:pt x="208" y="353"/>
                    <a:pt x="212" y="352"/>
                  </a:cubicBezTo>
                  <a:cubicBezTo>
                    <a:pt x="212" y="350"/>
                    <a:pt x="212" y="350"/>
                    <a:pt x="212" y="350"/>
                  </a:cubicBezTo>
                  <a:cubicBezTo>
                    <a:pt x="212" y="350"/>
                    <a:pt x="215" y="349"/>
                    <a:pt x="219" y="345"/>
                  </a:cubicBezTo>
                  <a:cubicBezTo>
                    <a:pt x="222" y="341"/>
                    <a:pt x="222" y="341"/>
                    <a:pt x="222" y="341"/>
                  </a:cubicBezTo>
                  <a:cubicBezTo>
                    <a:pt x="210" y="347"/>
                    <a:pt x="187" y="344"/>
                    <a:pt x="164" y="336"/>
                  </a:cubicBezTo>
                  <a:cubicBezTo>
                    <a:pt x="164" y="325"/>
                    <a:pt x="164" y="325"/>
                    <a:pt x="164" y="325"/>
                  </a:cubicBezTo>
                  <a:cubicBezTo>
                    <a:pt x="163" y="325"/>
                    <a:pt x="163" y="325"/>
                    <a:pt x="163" y="325"/>
                  </a:cubicBezTo>
                  <a:cubicBezTo>
                    <a:pt x="163" y="323"/>
                    <a:pt x="163" y="323"/>
                    <a:pt x="163" y="323"/>
                  </a:cubicBezTo>
                  <a:cubicBezTo>
                    <a:pt x="161" y="323"/>
                    <a:pt x="161" y="323"/>
                    <a:pt x="161" y="323"/>
                  </a:cubicBezTo>
                  <a:cubicBezTo>
                    <a:pt x="161" y="325"/>
                    <a:pt x="161" y="325"/>
                    <a:pt x="161" y="325"/>
                  </a:cubicBezTo>
                  <a:cubicBezTo>
                    <a:pt x="147" y="325"/>
                    <a:pt x="147" y="325"/>
                    <a:pt x="147" y="325"/>
                  </a:cubicBezTo>
                  <a:cubicBezTo>
                    <a:pt x="147" y="319"/>
                    <a:pt x="147" y="319"/>
                    <a:pt x="147" y="319"/>
                  </a:cubicBezTo>
                  <a:cubicBezTo>
                    <a:pt x="155" y="315"/>
                    <a:pt x="155" y="315"/>
                    <a:pt x="155" y="315"/>
                  </a:cubicBezTo>
                  <a:cubicBezTo>
                    <a:pt x="161" y="317"/>
                    <a:pt x="161" y="317"/>
                    <a:pt x="161" y="317"/>
                  </a:cubicBezTo>
                  <a:cubicBezTo>
                    <a:pt x="162" y="315"/>
                    <a:pt x="162" y="315"/>
                    <a:pt x="162" y="315"/>
                  </a:cubicBezTo>
                  <a:cubicBezTo>
                    <a:pt x="155" y="313"/>
                    <a:pt x="155" y="313"/>
                    <a:pt x="155" y="313"/>
                  </a:cubicBezTo>
                  <a:cubicBezTo>
                    <a:pt x="173" y="305"/>
                    <a:pt x="173" y="305"/>
                    <a:pt x="173" y="305"/>
                  </a:cubicBezTo>
                  <a:cubicBezTo>
                    <a:pt x="173" y="305"/>
                    <a:pt x="189" y="302"/>
                    <a:pt x="196" y="301"/>
                  </a:cubicBezTo>
                  <a:cubicBezTo>
                    <a:pt x="204" y="300"/>
                    <a:pt x="203" y="299"/>
                    <a:pt x="203" y="299"/>
                  </a:cubicBezTo>
                  <a:cubicBezTo>
                    <a:pt x="202" y="295"/>
                    <a:pt x="202" y="295"/>
                    <a:pt x="202" y="295"/>
                  </a:cubicBezTo>
                  <a:cubicBezTo>
                    <a:pt x="202" y="295"/>
                    <a:pt x="208" y="291"/>
                    <a:pt x="212" y="290"/>
                  </a:cubicBezTo>
                  <a:cubicBezTo>
                    <a:pt x="212" y="288"/>
                    <a:pt x="212" y="288"/>
                    <a:pt x="212" y="288"/>
                  </a:cubicBezTo>
                  <a:cubicBezTo>
                    <a:pt x="212" y="288"/>
                    <a:pt x="215" y="287"/>
                    <a:pt x="219" y="283"/>
                  </a:cubicBezTo>
                  <a:cubicBezTo>
                    <a:pt x="222" y="279"/>
                    <a:pt x="222" y="279"/>
                    <a:pt x="222" y="279"/>
                  </a:cubicBezTo>
                  <a:cubicBezTo>
                    <a:pt x="210" y="285"/>
                    <a:pt x="187" y="282"/>
                    <a:pt x="164" y="273"/>
                  </a:cubicBezTo>
                  <a:cubicBezTo>
                    <a:pt x="164" y="263"/>
                    <a:pt x="164" y="263"/>
                    <a:pt x="164" y="263"/>
                  </a:cubicBezTo>
                  <a:cubicBezTo>
                    <a:pt x="163" y="263"/>
                    <a:pt x="163" y="263"/>
                    <a:pt x="163" y="263"/>
                  </a:cubicBezTo>
                  <a:cubicBezTo>
                    <a:pt x="163" y="261"/>
                    <a:pt x="163" y="261"/>
                    <a:pt x="163" y="261"/>
                  </a:cubicBezTo>
                  <a:cubicBezTo>
                    <a:pt x="161" y="261"/>
                    <a:pt x="161" y="261"/>
                    <a:pt x="161" y="261"/>
                  </a:cubicBezTo>
                  <a:cubicBezTo>
                    <a:pt x="161" y="263"/>
                    <a:pt x="161" y="263"/>
                    <a:pt x="161" y="263"/>
                  </a:cubicBezTo>
                  <a:cubicBezTo>
                    <a:pt x="147" y="263"/>
                    <a:pt x="147" y="263"/>
                    <a:pt x="147" y="263"/>
                  </a:cubicBezTo>
                  <a:cubicBezTo>
                    <a:pt x="147" y="257"/>
                    <a:pt x="147" y="257"/>
                    <a:pt x="147" y="257"/>
                  </a:cubicBezTo>
                  <a:cubicBezTo>
                    <a:pt x="155" y="253"/>
                    <a:pt x="155" y="253"/>
                    <a:pt x="155" y="253"/>
                  </a:cubicBezTo>
                  <a:cubicBezTo>
                    <a:pt x="161" y="255"/>
                    <a:pt x="161" y="255"/>
                    <a:pt x="161" y="255"/>
                  </a:cubicBezTo>
                  <a:cubicBezTo>
                    <a:pt x="162" y="253"/>
                    <a:pt x="162" y="253"/>
                    <a:pt x="162" y="253"/>
                  </a:cubicBezTo>
                  <a:cubicBezTo>
                    <a:pt x="155" y="250"/>
                    <a:pt x="155" y="250"/>
                    <a:pt x="155" y="250"/>
                  </a:cubicBezTo>
                  <a:cubicBezTo>
                    <a:pt x="173" y="243"/>
                    <a:pt x="173" y="243"/>
                    <a:pt x="173" y="243"/>
                  </a:cubicBezTo>
                  <a:cubicBezTo>
                    <a:pt x="173" y="243"/>
                    <a:pt x="189" y="240"/>
                    <a:pt x="196" y="239"/>
                  </a:cubicBezTo>
                  <a:cubicBezTo>
                    <a:pt x="204" y="238"/>
                    <a:pt x="203" y="237"/>
                    <a:pt x="203" y="237"/>
                  </a:cubicBezTo>
                  <a:cubicBezTo>
                    <a:pt x="202" y="233"/>
                    <a:pt x="202" y="233"/>
                    <a:pt x="202" y="233"/>
                  </a:cubicBezTo>
                  <a:cubicBezTo>
                    <a:pt x="202" y="233"/>
                    <a:pt x="208" y="229"/>
                    <a:pt x="212" y="227"/>
                  </a:cubicBezTo>
                  <a:cubicBezTo>
                    <a:pt x="212" y="225"/>
                    <a:pt x="212" y="225"/>
                    <a:pt x="212" y="225"/>
                  </a:cubicBezTo>
                  <a:cubicBezTo>
                    <a:pt x="212" y="225"/>
                    <a:pt x="215" y="224"/>
                    <a:pt x="219" y="2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0" name="Freeform 9">
              <a:extLst>
                <a:ext uri="{FF2B5EF4-FFF2-40B4-BE49-F238E27FC236}">
                  <a16:creationId xmlns:a16="http://schemas.microsoft.com/office/drawing/2014/main" id="{BCA00BAF-E9EB-EAF7-45D2-29E46B366A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20214" y="5450584"/>
              <a:ext cx="2607223" cy="1382106"/>
            </a:xfrm>
            <a:custGeom>
              <a:avLst/>
              <a:gdLst>
                <a:gd name="T0" fmla="*/ 605 w 606"/>
                <a:gd name="T1" fmla="*/ 321 h 321"/>
                <a:gd name="T2" fmla="*/ 5 w 606"/>
                <a:gd name="T3" fmla="*/ 318 h 321"/>
                <a:gd name="T4" fmla="*/ 0 w 606"/>
                <a:gd name="T5" fmla="*/ 312 h 321"/>
                <a:gd name="T6" fmla="*/ 8 w 606"/>
                <a:gd name="T7" fmla="*/ 307 h 321"/>
                <a:gd name="T8" fmla="*/ 7 w 606"/>
                <a:gd name="T9" fmla="*/ 301 h 321"/>
                <a:gd name="T10" fmla="*/ 73 w 606"/>
                <a:gd name="T11" fmla="*/ 287 h 321"/>
                <a:gd name="T12" fmla="*/ 110 w 606"/>
                <a:gd name="T13" fmla="*/ 229 h 321"/>
                <a:gd name="T14" fmla="*/ 71 w 606"/>
                <a:gd name="T15" fmla="*/ 224 h 321"/>
                <a:gd name="T16" fmla="*/ 74 w 606"/>
                <a:gd name="T17" fmla="*/ 218 h 321"/>
                <a:gd name="T18" fmla="*/ 68 w 606"/>
                <a:gd name="T19" fmla="*/ 215 h 321"/>
                <a:gd name="T20" fmla="*/ 76 w 606"/>
                <a:gd name="T21" fmla="*/ 208 h 321"/>
                <a:gd name="T22" fmla="*/ 73 w 606"/>
                <a:gd name="T23" fmla="*/ 203 h 321"/>
                <a:gd name="T24" fmla="*/ 142 w 606"/>
                <a:gd name="T25" fmla="*/ 184 h 321"/>
                <a:gd name="T26" fmla="*/ 151 w 606"/>
                <a:gd name="T27" fmla="*/ 174 h 321"/>
                <a:gd name="T28" fmla="*/ 182 w 606"/>
                <a:gd name="T29" fmla="*/ 144 h 321"/>
                <a:gd name="T30" fmla="*/ 184 w 606"/>
                <a:gd name="T31" fmla="*/ 136 h 321"/>
                <a:gd name="T32" fmla="*/ 180 w 606"/>
                <a:gd name="T33" fmla="*/ 120 h 321"/>
                <a:gd name="T34" fmla="*/ 182 w 606"/>
                <a:gd name="T35" fmla="*/ 117 h 321"/>
                <a:gd name="T36" fmla="*/ 138 w 606"/>
                <a:gd name="T37" fmla="*/ 118 h 321"/>
                <a:gd name="T38" fmla="*/ 141 w 606"/>
                <a:gd name="T39" fmla="*/ 106 h 321"/>
                <a:gd name="T40" fmla="*/ 136 w 606"/>
                <a:gd name="T41" fmla="*/ 100 h 321"/>
                <a:gd name="T42" fmla="*/ 141 w 606"/>
                <a:gd name="T43" fmla="*/ 94 h 321"/>
                <a:gd name="T44" fmla="*/ 140 w 606"/>
                <a:gd name="T45" fmla="*/ 88 h 321"/>
                <a:gd name="T46" fmla="*/ 184 w 606"/>
                <a:gd name="T47" fmla="*/ 81 h 321"/>
                <a:gd name="T48" fmla="*/ 218 w 606"/>
                <a:gd name="T49" fmla="*/ 9 h 321"/>
                <a:gd name="T50" fmla="*/ 371 w 606"/>
                <a:gd name="T51" fmla="*/ 14 h 321"/>
                <a:gd name="T52" fmla="*/ 383 w 606"/>
                <a:gd name="T53" fmla="*/ 25 h 321"/>
                <a:gd name="T54" fmla="*/ 433 w 606"/>
                <a:gd name="T55" fmla="*/ 78 h 321"/>
                <a:gd name="T56" fmla="*/ 464 w 606"/>
                <a:gd name="T57" fmla="*/ 84 h 321"/>
                <a:gd name="T58" fmla="*/ 462 w 606"/>
                <a:gd name="T59" fmla="*/ 92 h 321"/>
                <a:gd name="T60" fmla="*/ 468 w 606"/>
                <a:gd name="T61" fmla="*/ 97 h 321"/>
                <a:gd name="T62" fmla="*/ 466 w 606"/>
                <a:gd name="T63" fmla="*/ 102 h 321"/>
                <a:gd name="T64" fmla="*/ 450 w 606"/>
                <a:gd name="T65" fmla="*/ 108 h 321"/>
                <a:gd name="T66" fmla="*/ 423 w 606"/>
                <a:gd name="T67" fmla="*/ 117 h 321"/>
                <a:gd name="T68" fmla="*/ 420 w 606"/>
                <a:gd name="T69" fmla="*/ 121 h 321"/>
                <a:gd name="T70" fmla="*/ 417 w 606"/>
                <a:gd name="T71" fmla="*/ 135 h 321"/>
                <a:gd name="T72" fmla="*/ 446 w 606"/>
                <a:gd name="T73" fmla="*/ 152 h 321"/>
                <a:gd name="T74" fmla="*/ 450 w 606"/>
                <a:gd name="T75" fmla="*/ 147 h 321"/>
                <a:gd name="T76" fmla="*/ 454 w 606"/>
                <a:gd name="T77" fmla="*/ 169 h 321"/>
                <a:gd name="T78" fmla="*/ 462 w 606"/>
                <a:gd name="T79" fmla="*/ 177 h 321"/>
                <a:gd name="T80" fmla="*/ 532 w 606"/>
                <a:gd name="T81" fmla="*/ 195 h 321"/>
                <a:gd name="T82" fmla="*/ 528 w 606"/>
                <a:gd name="T83" fmla="*/ 202 h 321"/>
                <a:gd name="T84" fmla="*/ 536 w 606"/>
                <a:gd name="T85" fmla="*/ 208 h 321"/>
                <a:gd name="T86" fmla="*/ 530 w 606"/>
                <a:gd name="T87" fmla="*/ 213 h 321"/>
                <a:gd name="T88" fmla="*/ 533 w 606"/>
                <a:gd name="T89" fmla="*/ 226 h 321"/>
                <a:gd name="T90" fmla="*/ 528 w 606"/>
                <a:gd name="T91" fmla="*/ 222 h 321"/>
                <a:gd name="T92" fmla="*/ 490 w 606"/>
                <a:gd name="T93" fmla="*/ 263 h 321"/>
                <a:gd name="T94" fmla="*/ 603 w 606"/>
                <a:gd name="T95" fmla="*/ 297 h 321"/>
                <a:gd name="T96" fmla="*/ 599 w 606"/>
                <a:gd name="T97" fmla="*/ 305 h 321"/>
                <a:gd name="T98" fmla="*/ 606 w 606"/>
                <a:gd name="T99" fmla="*/ 309 h 321"/>
                <a:gd name="T100" fmla="*/ 601 w 606"/>
                <a:gd name="T101" fmla="*/ 314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606" h="321">
                  <a:moveTo>
                    <a:pt x="605" y="318"/>
                  </a:moveTo>
                  <a:cubicBezTo>
                    <a:pt x="605" y="321"/>
                    <a:pt x="605" y="321"/>
                    <a:pt x="605" y="321"/>
                  </a:cubicBezTo>
                  <a:cubicBezTo>
                    <a:pt x="5" y="321"/>
                    <a:pt x="5" y="321"/>
                    <a:pt x="5" y="321"/>
                  </a:cubicBezTo>
                  <a:cubicBezTo>
                    <a:pt x="5" y="318"/>
                    <a:pt x="5" y="318"/>
                    <a:pt x="5" y="318"/>
                  </a:cubicBezTo>
                  <a:cubicBezTo>
                    <a:pt x="0" y="315"/>
                    <a:pt x="0" y="315"/>
                    <a:pt x="0" y="315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6" y="315"/>
                    <a:pt x="6" y="315"/>
                    <a:pt x="6" y="315"/>
                  </a:cubicBezTo>
                  <a:cubicBezTo>
                    <a:pt x="8" y="307"/>
                    <a:pt x="8" y="307"/>
                    <a:pt x="8" y="307"/>
                  </a:cubicBezTo>
                  <a:cubicBezTo>
                    <a:pt x="6" y="303"/>
                    <a:pt x="6" y="303"/>
                    <a:pt x="6" y="303"/>
                  </a:cubicBezTo>
                  <a:cubicBezTo>
                    <a:pt x="7" y="301"/>
                    <a:pt x="7" y="301"/>
                    <a:pt x="7" y="301"/>
                  </a:cubicBezTo>
                  <a:cubicBezTo>
                    <a:pt x="7" y="301"/>
                    <a:pt x="11" y="306"/>
                    <a:pt x="17" y="306"/>
                  </a:cubicBezTo>
                  <a:cubicBezTo>
                    <a:pt x="23" y="306"/>
                    <a:pt x="57" y="294"/>
                    <a:pt x="73" y="287"/>
                  </a:cubicBezTo>
                  <a:cubicBezTo>
                    <a:pt x="90" y="280"/>
                    <a:pt x="110" y="270"/>
                    <a:pt x="110" y="270"/>
                  </a:cubicBezTo>
                  <a:cubicBezTo>
                    <a:pt x="110" y="229"/>
                    <a:pt x="110" y="229"/>
                    <a:pt x="110" y="229"/>
                  </a:cubicBezTo>
                  <a:cubicBezTo>
                    <a:pt x="72" y="232"/>
                    <a:pt x="72" y="232"/>
                    <a:pt x="72" y="232"/>
                  </a:cubicBezTo>
                  <a:cubicBezTo>
                    <a:pt x="71" y="224"/>
                    <a:pt x="71" y="224"/>
                    <a:pt x="71" y="224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4" y="218"/>
                    <a:pt x="74" y="218"/>
                    <a:pt x="74" y="218"/>
                  </a:cubicBezTo>
                  <a:cubicBezTo>
                    <a:pt x="68" y="218"/>
                    <a:pt x="68" y="218"/>
                    <a:pt x="68" y="218"/>
                  </a:cubicBezTo>
                  <a:cubicBezTo>
                    <a:pt x="68" y="215"/>
                    <a:pt x="68" y="215"/>
                    <a:pt x="68" y="215"/>
                  </a:cubicBezTo>
                  <a:cubicBezTo>
                    <a:pt x="75" y="215"/>
                    <a:pt x="75" y="215"/>
                    <a:pt x="75" y="215"/>
                  </a:cubicBezTo>
                  <a:cubicBezTo>
                    <a:pt x="76" y="208"/>
                    <a:pt x="76" y="208"/>
                    <a:pt x="76" y="208"/>
                  </a:cubicBezTo>
                  <a:cubicBezTo>
                    <a:pt x="72" y="205"/>
                    <a:pt x="72" y="205"/>
                    <a:pt x="72" y="205"/>
                  </a:cubicBezTo>
                  <a:cubicBezTo>
                    <a:pt x="73" y="203"/>
                    <a:pt x="73" y="203"/>
                    <a:pt x="73" y="203"/>
                  </a:cubicBezTo>
                  <a:cubicBezTo>
                    <a:pt x="73" y="203"/>
                    <a:pt x="81" y="206"/>
                    <a:pt x="85" y="206"/>
                  </a:cubicBezTo>
                  <a:cubicBezTo>
                    <a:pt x="89" y="206"/>
                    <a:pt x="142" y="184"/>
                    <a:pt x="142" y="184"/>
                  </a:cubicBezTo>
                  <a:cubicBezTo>
                    <a:pt x="142" y="176"/>
                    <a:pt x="142" y="176"/>
                    <a:pt x="142" y="176"/>
                  </a:cubicBezTo>
                  <a:cubicBezTo>
                    <a:pt x="151" y="174"/>
                    <a:pt x="151" y="174"/>
                    <a:pt x="151" y="174"/>
                  </a:cubicBezTo>
                  <a:cubicBezTo>
                    <a:pt x="151" y="149"/>
                    <a:pt x="151" y="149"/>
                    <a:pt x="151" y="149"/>
                  </a:cubicBezTo>
                  <a:cubicBezTo>
                    <a:pt x="182" y="144"/>
                    <a:pt x="182" y="144"/>
                    <a:pt x="182" y="144"/>
                  </a:cubicBezTo>
                  <a:cubicBezTo>
                    <a:pt x="182" y="136"/>
                    <a:pt x="182" y="136"/>
                    <a:pt x="182" y="136"/>
                  </a:cubicBezTo>
                  <a:cubicBezTo>
                    <a:pt x="184" y="136"/>
                    <a:pt x="184" y="136"/>
                    <a:pt x="184" y="136"/>
                  </a:cubicBezTo>
                  <a:cubicBezTo>
                    <a:pt x="184" y="131"/>
                    <a:pt x="184" y="131"/>
                    <a:pt x="184" y="131"/>
                  </a:cubicBezTo>
                  <a:cubicBezTo>
                    <a:pt x="180" y="120"/>
                    <a:pt x="180" y="120"/>
                    <a:pt x="180" y="120"/>
                  </a:cubicBezTo>
                  <a:cubicBezTo>
                    <a:pt x="184" y="120"/>
                    <a:pt x="184" y="120"/>
                    <a:pt x="184" y="120"/>
                  </a:cubicBezTo>
                  <a:cubicBezTo>
                    <a:pt x="182" y="117"/>
                    <a:pt x="182" y="117"/>
                    <a:pt x="182" y="117"/>
                  </a:cubicBezTo>
                  <a:cubicBezTo>
                    <a:pt x="170" y="113"/>
                    <a:pt x="170" y="113"/>
                    <a:pt x="170" y="113"/>
                  </a:cubicBezTo>
                  <a:cubicBezTo>
                    <a:pt x="138" y="118"/>
                    <a:pt x="138" y="118"/>
                    <a:pt x="138" y="118"/>
                  </a:cubicBezTo>
                  <a:cubicBezTo>
                    <a:pt x="138" y="110"/>
                    <a:pt x="138" y="110"/>
                    <a:pt x="138" y="110"/>
                  </a:cubicBezTo>
                  <a:cubicBezTo>
                    <a:pt x="141" y="106"/>
                    <a:pt x="141" y="106"/>
                    <a:pt x="141" y="106"/>
                  </a:cubicBezTo>
                  <a:cubicBezTo>
                    <a:pt x="135" y="103"/>
                    <a:pt x="135" y="103"/>
                    <a:pt x="135" y="103"/>
                  </a:cubicBezTo>
                  <a:cubicBezTo>
                    <a:pt x="136" y="100"/>
                    <a:pt x="136" y="100"/>
                    <a:pt x="136" y="100"/>
                  </a:cubicBezTo>
                  <a:cubicBezTo>
                    <a:pt x="141" y="101"/>
                    <a:pt x="141" y="101"/>
                    <a:pt x="141" y="101"/>
                  </a:cubicBezTo>
                  <a:cubicBezTo>
                    <a:pt x="141" y="94"/>
                    <a:pt x="141" y="94"/>
                    <a:pt x="141" y="94"/>
                  </a:cubicBezTo>
                  <a:cubicBezTo>
                    <a:pt x="138" y="90"/>
                    <a:pt x="138" y="90"/>
                    <a:pt x="138" y="90"/>
                  </a:cubicBezTo>
                  <a:cubicBezTo>
                    <a:pt x="140" y="88"/>
                    <a:pt x="140" y="88"/>
                    <a:pt x="140" y="88"/>
                  </a:cubicBezTo>
                  <a:cubicBezTo>
                    <a:pt x="140" y="88"/>
                    <a:pt x="147" y="92"/>
                    <a:pt x="152" y="92"/>
                  </a:cubicBezTo>
                  <a:cubicBezTo>
                    <a:pt x="157" y="92"/>
                    <a:pt x="184" y="81"/>
                    <a:pt x="184" y="81"/>
                  </a:cubicBezTo>
                  <a:cubicBezTo>
                    <a:pt x="220" y="19"/>
                    <a:pt x="220" y="19"/>
                    <a:pt x="220" y="19"/>
                  </a:cubicBezTo>
                  <a:cubicBezTo>
                    <a:pt x="220" y="19"/>
                    <a:pt x="218" y="14"/>
                    <a:pt x="218" y="9"/>
                  </a:cubicBezTo>
                  <a:cubicBezTo>
                    <a:pt x="218" y="4"/>
                    <a:pt x="224" y="0"/>
                    <a:pt x="227" y="0"/>
                  </a:cubicBezTo>
                  <a:cubicBezTo>
                    <a:pt x="231" y="0"/>
                    <a:pt x="363" y="14"/>
                    <a:pt x="371" y="14"/>
                  </a:cubicBezTo>
                  <a:cubicBezTo>
                    <a:pt x="378" y="15"/>
                    <a:pt x="378" y="18"/>
                    <a:pt x="378" y="21"/>
                  </a:cubicBezTo>
                  <a:cubicBezTo>
                    <a:pt x="378" y="21"/>
                    <a:pt x="383" y="24"/>
                    <a:pt x="383" y="25"/>
                  </a:cubicBezTo>
                  <a:cubicBezTo>
                    <a:pt x="383" y="26"/>
                    <a:pt x="380" y="35"/>
                    <a:pt x="380" y="35"/>
                  </a:cubicBezTo>
                  <a:cubicBezTo>
                    <a:pt x="380" y="35"/>
                    <a:pt x="409" y="71"/>
                    <a:pt x="433" y="78"/>
                  </a:cubicBezTo>
                  <a:cubicBezTo>
                    <a:pt x="457" y="85"/>
                    <a:pt x="464" y="81"/>
                    <a:pt x="464" y="81"/>
                  </a:cubicBezTo>
                  <a:cubicBezTo>
                    <a:pt x="464" y="84"/>
                    <a:pt x="464" y="84"/>
                    <a:pt x="464" y="84"/>
                  </a:cubicBezTo>
                  <a:cubicBezTo>
                    <a:pt x="460" y="86"/>
                    <a:pt x="460" y="86"/>
                    <a:pt x="460" y="86"/>
                  </a:cubicBezTo>
                  <a:cubicBezTo>
                    <a:pt x="460" y="86"/>
                    <a:pt x="461" y="90"/>
                    <a:pt x="462" y="92"/>
                  </a:cubicBezTo>
                  <a:cubicBezTo>
                    <a:pt x="463" y="94"/>
                    <a:pt x="468" y="93"/>
                    <a:pt x="468" y="93"/>
                  </a:cubicBezTo>
                  <a:cubicBezTo>
                    <a:pt x="468" y="97"/>
                    <a:pt x="468" y="97"/>
                    <a:pt x="468" y="97"/>
                  </a:cubicBezTo>
                  <a:cubicBezTo>
                    <a:pt x="462" y="99"/>
                    <a:pt x="462" y="99"/>
                    <a:pt x="462" y="99"/>
                  </a:cubicBezTo>
                  <a:cubicBezTo>
                    <a:pt x="466" y="102"/>
                    <a:pt x="466" y="102"/>
                    <a:pt x="466" y="102"/>
                  </a:cubicBezTo>
                  <a:cubicBezTo>
                    <a:pt x="466" y="108"/>
                    <a:pt x="466" y="108"/>
                    <a:pt x="466" y="108"/>
                  </a:cubicBezTo>
                  <a:cubicBezTo>
                    <a:pt x="450" y="108"/>
                    <a:pt x="450" y="108"/>
                    <a:pt x="450" y="108"/>
                  </a:cubicBezTo>
                  <a:cubicBezTo>
                    <a:pt x="423" y="113"/>
                    <a:pt x="423" y="113"/>
                    <a:pt x="423" y="113"/>
                  </a:cubicBezTo>
                  <a:cubicBezTo>
                    <a:pt x="423" y="117"/>
                    <a:pt x="423" y="117"/>
                    <a:pt x="423" y="117"/>
                  </a:cubicBezTo>
                  <a:cubicBezTo>
                    <a:pt x="420" y="117"/>
                    <a:pt x="420" y="117"/>
                    <a:pt x="420" y="117"/>
                  </a:cubicBezTo>
                  <a:cubicBezTo>
                    <a:pt x="420" y="121"/>
                    <a:pt x="420" y="121"/>
                    <a:pt x="420" y="121"/>
                  </a:cubicBezTo>
                  <a:cubicBezTo>
                    <a:pt x="417" y="121"/>
                    <a:pt x="417" y="121"/>
                    <a:pt x="417" y="121"/>
                  </a:cubicBezTo>
                  <a:cubicBezTo>
                    <a:pt x="417" y="135"/>
                    <a:pt x="417" y="135"/>
                    <a:pt x="417" y="135"/>
                  </a:cubicBezTo>
                  <a:cubicBezTo>
                    <a:pt x="446" y="138"/>
                    <a:pt x="446" y="138"/>
                    <a:pt x="446" y="138"/>
                  </a:cubicBezTo>
                  <a:cubicBezTo>
                    <a:pt x="446" y="152"/>
                    <a:pt x="446" y="152"/>
                    <a:pt x="446" y="152"/>
                  </a:cubicBezTo>
                  <a:cubicBezTo>
                    <a:pt x="450" y="152"/>
                    <a:pt x="450" y="152"/>
                    <a:pt x="450" y="152"/>
                  </a:cubicBezTo>
                  <a:cubicBezTo>
                    <a:pt x="450" y="147"/>
                    <a:pt x="450" y="147"/>
                    <a:pt x="450" y="147"/>
                  </a:cubicBezTo>
                  <a:cubicBezTo>
                    <a:pt x="454" y="148"/>
                    <a:pt x="454" y="148"/>
                    <a:pt x="454" y="148"/>
                  </a:cubicBezTo>
                  <a:cubicBezTo>
                    <a:pt x="454" y="169"/>
                    <a:pt x="454" y="169"/>
                    <a:pt x="454" y="169"/>
                  </a:cubicBezTo>
                  <a:cubicBezTo>
                    <a:pt x="462" y="171"/>
                    <a:pt x="462" y="171"/>
                    <a:pt x="462" y="171"/>
                  </a:cubicBezTo>
                  <a:cubicBezTo>
                    <a:pt x="462" y="177"/>
                    <a:pt x="462" y="177"/>
                    <a:pt x="462" y="177"/>
                  </a:cubicBezTo>
                  <a:cubicBezTo>
                    <a:pt x="462" y="177"/>
                    <a:pt x="506" y="197"/>
                    <a:pt x="518" y="198"/>
                  </a:cubicBezTo>
                  <a:cubicBezTo>
                    <a:pt x="529" y="199"/>
                    <a:pt x="532" y="195"/>
                    <a:pt x="532" y="195"/>
                  </a:cubicBezTo>
                  <a:cubicBezTo>
                    <a:pt x="532" y="197"/>
                    <a:pt x="532" y="197"/>
                    <a:pt x="532" y="197"/>
                  </a:cubicBezTo>
                  <a:cubicBezTo>
                    <a:pt x="528" y="202"/>
                    <a:pt x="528" y="202"/>
                    <a:pt x="528" y="202"/>
                  </a:cubicBezTo>
                  <a:cubicBezTo>
                    <a:pt x="528" y="208"/>
                    <a:pt x="528" y="208"/>
                    <a:pt x="528" y="208"/>
                  </a:cubicBezTo>
                  <a:cubicBezTo>
                    <a:pt x="536" y="208"/>
                    <a:pt x="536" y="208"/>
                    <a:pt x="536" y="208"/>
                  </a:cubicBezTo>
                  <a:cubicBezTo>
                    <a:pt x="536" y="210"/>
                    <a:pt x="536" y="210"/>
                    <a:pt x="536" y="210"/>
                  </a:cubicBezTo>
                  <a:cubicBezTo>
                    <a:pt x="530" y="213"/>
                    <a:pt x="530" y="213"/>
                    <a:pt x="530" y="213"/>
                  </a:cubicBezTo>
                  <a:cubicBezTo>
                    <a:pt x="533" y="216"/>
                    <a:pt x="533" y="216"/>
                    <a:pt x="533" y="216"/>
                  </a:cubicBezTo>
                  <a:cubicBezTo>
                    <a:pt x="533" y="226"/>
                    <a:pt x="533" y="226"/>
                    <a:pt x="533" y="226"/>
                  </a:cubicBezTo>
                  <a:cubicBezTo>
                    <a:pt x="528" y="226"/>
                    <a:pt x="528" y="226"/>
                    <a:pt x="528" y="226"/>
                  </a:cubicBezTo>
                  <a:cubicBezTo>
                    <a:pt x="528" y="222"/>
                    <a:pt x="528" y="222"/>
                    <a:pt x="528" y="222"/>
                  </a:cubicBezTo>
                  <a:cubicBezTo>
                    <a:pt x="490" y="227"/>
                    <a:pt x="490" y="227"/>
                    <a:pt x="490" y="227"/>
                  </a:cubicBezTo>
                  <a:cubicBezTo>
                    <a:pt x="490" y="263"/>
                    <a:pt x="490" y="263"/>
                    <a:pt x="490" y="263"/>
                  </a:cubicBezTo>
                  <a:cubicBezTo>
                    <a:pt x="490" y="263"/>
                    <a:pt x="577" y="299"/>
                    <a:pt x="587" y="300"/>
                  </a:cubicBezTo>
                  <a:cubicBezTo>
                    <a:pt x="596" y="301"/>
                    <a:pt x="603" y="297"/>
                    <a:pt x="603" y="297"/>
                  </a:cubicBezTo>
                  <a:cubicBezTo>
                    <a:pt x="604" y="300"/>
                    <a:pt x="604" y="300"/>
                    <a:pt x="604" y="300"/>
                  </a:cubicBezTo>
                  <a:cubicBezTo>
                    <a:pt x="604" y="300"/>
                    <a:pt x="599" y="303"/>
                    <a:pt x="599" y="305"/>
                  </a:cubicBezTo>
                  <a:cubicBezTo>
                    <a:pt x="599" y="307"/>
                    <a:pt x="599" y="310"/>
                    <a:pt x="599" y="310"/>
                  </a:cubicBezTo>
                  <a:cubicBezTo>
                    <a:pt x="606" y="309"/>
                    <a:pt x="606" y="309"/>
                    <a:pt x="606" y="309"/>
                  </a:cubicBezTo>
                  <a:cubicBezTo>
                    <a:pt x="606" y="312"/>
                    <a:pt x="606" y="312"/>
                    <a:pt x="606" y="312"/>
                  </a:cubicBezTo>
                  <a:cubicBezTo>
                    <a:pt x="601" y="314"/>
                    <a:pt x="601" y="314"/>
                    <a:pt x="601" y="314"/>
                  </a:cubicBezTo>
                  <a:lnTo>
                    <a:pt x="605" y="3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CDC8648D-94A3-1DD2-7C3A-F0B11D45AE30}"/>
                </a:ext>
              </a:extLst>
            </p:cNvPr>
            <p:cNvGrpSpPr/>
            <p:nvPr/>
          </p:nvGrpSpPr>
          <p:grpSpPr>
            <a:xfrm>
              <a:off x="6740648" y="5016533"/>
              <a:ext cx="864971" cy="486352"/>
              <a:chOff x="10670568" y="5522622"/>
              <a:chExt cx="864971" cy="486352"/>
            </a:xfrm>
            <a:grpFill/>
          </p:grpSpPr>
          <p:sp>
            <p:nvSpPr>
              <p:cNvPr id="33" name="Freeform 15">
                <a:extLst>
                  <a:ext uri="{FF2B5EF4-FFF2-40B4-BE49-F238E27FC236}">
                    <a16:creationId xmlns:a16="http://schemas.microsoft.com/office/drawing/2014/main" id="{9D4A4CFE-8302-C18B-5A0A-5141802B1D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92280" y="5731939"/>
                <a:ext cx="184691" cy="172378"/>
              </a:xfrm>
              <a:custGeom>
                <a:avLst/>
                <a:gdLst>
                  <a:gd name="T0" fmla="*/ 40 w 43"/>
                  <a:gd name="T1" fmla="*/ 40 h 40"/>
                  <a:gd name="T2" fmla="*/ 31 w 43"/>
                  <a:gd name="T3" fmla="*/ 28 h 40"/>
                  <a:gd name="T4" fmla="*/ 14 w 43"/>
                  <a:gd name="T5" fmla="*/ 26 h 40"/>
                  <a:gd name="T6" fmla="*/ 8 w 43"/>
                  <a:gd name="T7" fmla="*/ 24 h 40"/>
                  <a:gd name="T8" fmla="*/ 7 w 43"/>
                  <a:gd name="T9" fmla="*/ 20 h 40"/>
                  <a:gd name="T10" fmla="*/ 2 w 43"/>
                  <a:gd name="T11" fmla="*/ 18 h 40"/>
                  <a:gd name="T12" fmla="*/ 1 w 43"/>
                  <a:gd name="T13" fmla="*/ 12 h 40"/>
                  <a:gd name="T14" fmla="*/ 6 w 43"/>
                  <a:gd name="T15" fmla="*/ 6 h 40"/>
                  <a:gd name="T16" fmla="*/ 3 w 43"/>
                  <a:gd name="T17" fmla="*/ 1 h 40"/>
                  <a:gd name="T18" fmla="*/ 7 w 43"/>
                  <a:gd name="T19" fmla="*/ 3 h 40"/>
                  <a:gd name="T20" fmla="*/ 6 w 43"/>
                  <a:gd name="T21" fmla="*/ 8 h 40"/>
                  <a:gd name="T22" fmla="*/ 2 w 43"/>
                  <a:gd name="T23" fmla="*/ 13 h 40"/>
                  <a:gd name="T24" fmla="*/ 3 w 43"/>
                  <a:gd name="T25" fmla="*/ 17 h 40"/>
                  <a:gd name="T26" fmla="*/ 8 w 43"/>
                  <a:gd name="T27" fmla="*/ 18 h 40"/>
                  <a:gd name="T28" fmla="*/ 12 w 43"/>
                  <a:gd name="T29" fmla="*/ 22 h 40"/>
                  <a:gd name="T30" fmla="*/ 18 w 43"/>
                  <a:gd name="T31" fmla="*/ 23 h 40"/>
                  <a:gd name="T32" fmla="*/ 31 w 43"/>
                  <a:gd name="T33" fmla="*/ 25 h 40"/>
                  <a:gd name="T34" fmla="*/ 40 w 43"/>
                  <a:gd name="T35" fmla="*/ 30 h 40"/>
                  <a:gd name="T36" fmla="*/ 40 w 43"/>
                  <a:gd name="T37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3" h="40">
                    <a:moveTo>
                      <a:pt x="40" y="40"/>
                    </a:moveTo>
                    <a:cubicBezTo>
                      <a:pt x="40" y="35"/>
                      <a:pt x="36" y="30"/>
                      <a:pt x="31" y="28"/>
                    </a:cubicBezTo>
                    <a:cubicBezTo>
                      <a:pt x="25" y="26"/>
                      <a:pt x="20" y="26"/>
                      <a:pt x="14" y="26"/>
                    </a:cubicBezTo>
                    <a:cubicBezTo>
                      <a:pt x="12" y="26"/>
                      <a:pt x="9" y="26"/>
                      <a:pt x="8" y="24"/>
                    </a:cubicBezTo>
                    <a:cubicBezTo>
                      <a:pt x="8" y="22"/>
                      <a:pt x="8" y="21"/>
                      <a:pt x="7" y="20"/>
                    </a:cubicBezTo>
                    <a:cubicBezTo>
                      <a:pt x="6" y="18"/>
                      <a:pt x="3" y="19"/>
                      <a:pt x="2" y="18"/>
                    </a:cubicBezTo>
                    <a:cubicBezTo>
                      <a:pt x="0" y="17"/>
                      <a:pt x="0" y="14"/>
                      <a:pt x="1" y="12"/>
                    </a:cubicBezTo>
                    <a:cubicBezTo>
                      <a:pt x="3" y="10"/>
                      <a:pt x="5" y="8"/>
                      <a:pt x="6" y="6"/>
                    </a:cubicBezTo>
                    <a:cubicBezTo>
                      <a:pt x="7" y="4"/>
                      <a:pt x="6" y="1"/>
                      <a:pt x="3" y="1"/>
                    </a:cubicBezTo>
                    <a:cubicBezTo>
                      <a:pt x="5" y="0"/>
                      <a:pt x="7" y="2"/>
                      <a:pt x="7" y="3"/>
                    </a:cubicBezTo>
                    <a:cubicBezTo>
                      <a:pt x="8" y="5"/>
                      <a:pt x="7" y="7"/>
                      <a:pt x="6" y="8"/>
                    </a:cubicBezTo>
                    <a:cubicBezTo>
                      <a:pt x="5" y="10"/>
                      <a:pt x="3" y="11"/>
                      <a:pt x="2" y="13"/>
                    </a:cubicBezTo>
                    <a:cubicBezTo>
                      <a:pt x="2" y="14"/>
                      <a:pt x="2" y="16"/>
                      <a:pt x="3" y="17"/>
                    </a:cubicBezTo>
                    <a:cubicBezTo>
                      <a:pt x="4" y="16"/>
                      <a:pt x="7" y="17"/>
                      <a:pt x="8" y="18"/>
                    </a:cubicBezTo>
                    <a:cubicBezTo>
                      <a:pt x="9" y="19"/>
                      <a:pt x="10" y="21"/>
                      <a:pt x="12" y="22"/>
                    </a:cubicBezTo>
                    <a:cubicBezTo>
                      <a:pt x="14" y="23"/>
                      <a:pt x="16" y="23"/>
                      <a:pt x="18" y="23"/>
                    </a:cubicBezTo>
                    <a:cubicBezTo>
                      <a:pt x="23" y="23"/>
                      <a:pt x="27" y="23"/>
                      <a:pt x="31" y="25"/>
                    </a:cubicBezTo>
                    <a:cubicBezTo>
                      <a:pt x="35" y="26"/>
                      <a:pt x="38" y="27"/>
                      <a:pt x="40" y="30"/>
                    </a:cubicBezTo>
                    <a:cubicBezTo>
                      <a:pt x="42" y="33"/>
                      <a:pt x="43" y="38"/>
                      <a:pt x="40" y="4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" name="Freeform 17">
                <a:extLst>
                  <a:ext uri="{FF2B5EF4-FFF2-40B4-BE49-F238E27FC236}">
                    <a16:creationId xmlns:a16="http://schemas.microsoft.com/office/drawing/2014/main" id="{55FBE224-0944-2E26-B976-BE80F16F5A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70568" y="5836596"/>
                <a:ext cx="233942" cy="172378"/>
              </a:xfrm>
              <a:custGeom>
                <a:avLst/>
                <a:gdLst>
                  <a:gd name="T0" fmla="*/ 4 w 54"/>
                  <a:gd name="T1" fmla="*/ 32 h 40"/>
                  <a:gd name="T2" fmla="*/ 5 w 54"/>
                  <a:gd name="T3" fmla="*/ 29 h 40"/>
                  <a:gd name="T4" fmla="*/ 2 w 54"/>
                  <a:gd name="T5" fmla="*/ 21 h 40"/>
                  <a:gd name="T6" fmla="*/ 3 w 54"/>
                  <a:gd name="T7" fmla="*/ 18 h 40"/>
                  <a:gd name="T8" fmla="*/ 5 w 54"/>
                  <a:gd name="T9" fmla="*/ 14 h 40"/>
                  <a:gd name="T10" fmla="*/ 4 w 54"/>
                  <a:gd name="T11" fmla="*/ 7 h 40"/>
                  <a:gd name="T12" fmla="*/ 7 w 54"/>
                  <a:gd name="T13" fmla="*/ 10 h 40"/>
                  <a:gd name="T14" fmla="*/ 10 w 54"/>
                  <a:gd name="T15" fmla="*/ 11 h 40"/>
                  <a:gd name="T16" fmla="*/ 13 w 54"/>
                  <a:gd name="T17" fmla="*/ 10 h 40"/>
                  <a:gd name="T18" fmla="*/ 17 w 54"/>
                  <a:gd name="T19" fmla="*/ 6 h 40"/>
                  <a:gd name="T20" fmla="*/ 18 w 54"/>
                  <a:gd name="T21" fmla="*/ 2 h 40"/>
                  <a:gd name="T22" fmla="*/ 22 w 54"/>
                  <a:gd name="T23" fmla="*/ 2 h 40"/>
                  <a:gd name="T24" fmla="*/ 25 w 54"/>
                  <a:gd name="T25" fmla="*/ 1 h 40"/>
                  <a:gd name="T26" fmla="*/ 29 w 54"/>
                  <a:gd name="T27" fmla="*/ 4 h 40"/>
                  <a:gd name="T28" fmla="*/ 34 w 54"/>
                  <a:gd name="T29" fmla="*/ 4 h 40"/>
                  <a:gd name="T30" fmla="*/ 36 w 54"/>
                  <a:gd name="T31" fmla="*/ 7 h 40"/>
                  <a:gd name="T32" fmla="*/ 37 w 54"/>
                  <a:gd name="T33" fmla="*/ 9 h 40"/>
                  <a:gd name="T34" fmla="*/ 37 w 54"/>
                  <a:gd name="T35" fmla="*/ 15 h 40"/>
                  <a:gd name="T36" fmla="*/ 39 w 54"/>
                  <a:gd name="T37" fmla="*/ 20 h 40"/>
                  <a:gd name="T38" fmla="*/ 40 w 54"/>
                  <a:gd name="T39" fmla="*/ 18 h 40"/>
                  <a:gd name="T40" fmla="*/ 43 w 54"/>
                  <a:gd name="T41" fmla="*/ 17 h 40"/>
                  <a:gd name="T42" fmla="*/ 45 w 54"/>
                  <a:gd name="T43" fmla="*/ 19 h 40"/>
                  <a:gd name="T44" fmla="*/ 49 w 54"/>
                  <a:gd name="T45" fmla="*/ 18 h 40"/>
                  <a:gd name="T46" fmla="*/ 51 w 54"/>
                  <a:gd name="T47" fmla="*/ 21 h 40"/>
                  <a:gd name="T48" fmla="*/ 52 w 54"/>
                  <a:gd name="T49" fmla="*/ 25 h 40"/>
                  <a:gd name="T50" fmla="*/ 54 w 54"/>
                  <a:gd name="T51" fmla="*/ 27 h 40"/>
                  <a:gd name="T52" fmla="*/ 50 w 54"/>
                  <a:gd name="T53" fmla="*/ 29 h 40"/>
                  <a:gd name="T54" fmla="*/ 46 w 54"/>
                  <a:gd name="T55" fmla="*/ 31 h 40"/>
                  <a:gd name="T56" fmla="*/ 43 w 54"/>
                  <a:gd name="T57" fmla="*/ 33 h 40"/>
                  <a:gd name="T58" fmla="*/ 44 w 54"/>
                  <a:gd name="T59" fmla="*/ 34 h 40"/>
                  <a:gd name="T60" fmla="*/ 43 w 54"/>
                  <a:gd name="T61" fmla="*/ 39 h 40"/>
                  <a:gd name="T62" fmla="*/ 35 w 54"/>
                  <a:gd name="T63" fmla="*/ 39 h 40"/>
                  <a:gd name="T64" fmla="*/ 29 w 54"/>
                  <a:gd name="T65" fmla="*/ 37 h 40"/>
                  <a:gd name="T66" fmla="*/ 27 w 54"/>
                  <a:gd name="T67" fmla="*/ 37 h 40"/>
                  <a:gd name="T68" fmla="*/ 20 w 54"/>
                  <a:gd name="T69" fmla="*/ 34 h 40"/>
                  <a:gd name="T70" fmla="*/ 16 w 54"/>
                  <a:gd name="T71" fmla="*/ 34 h 40"/>
                  <a:gd name="T72" fmla="*/ 10 w 54"/>
                  <a:gd name="T73" fmla="*/ 37 h 40"/>
                  <a:gd name="T74" fmla="*/ 7 w 54"/>
                  <a:gd name="T75" fmla="*/ 36 h 40"/>
                  <a:gd name="T76" fmla="*/ 7 w 54"/>
                  <a:gd name="T77" fmla="*/ 34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4" h="40">
                    <a:moveTo>
                      <a:pt x="7" y="34"/>
                    </a:moveTo>
                    <a:cubicBezTo>
                      <a:pt x="6" y="34"/>
                      <a:pt x="4" y="33"/>
                      <a:pt x="4" y="32"/>
                    </a:cubicBezTo>
                    <a:cubicBezTo>
                      <a:pt x="4" y="32"/>
                      <a:pt x="4" y="31"/>
                      <a:pt x="4" y="31"/>
                    </a:cubicBezTo>
                    <a:cubicBezTo>
                      <a:pt x="4" y="30"/>
                      <a:pt x="5" y="30"/>
                      <a:pt x="5" y="29"/>
                    </a:cubicBezTo>
                    <a:cubicBezTo>
                      <a:pt x="3" y="28"/>
                      <a:pt x="2" y="27"/>
                      <a:pt x="1" y="26"/>
                    </a:cubicBezTo>
                    <a:cubicBezTo>
                      <a:pt x="1" y="24"/>
                      <a:pt x="3" y="22"/>
                      <a:pt x="2" y="21"/>
                    </a:cubicBezTo>
                    <a:cubicBezTo>
                      <a:pt x="1" y="20"/>
                      <a:pt x="0" y="20"/>
                      <a:pt x="2" y="19"/>
                    </a:cubicBezTo>
                    <a:cubicBezTo>
                      <a:pt x="2" y="19"/>
                      <a:pt x="3" y="19"/>
                      <a:pt x="3" y="18"/>
                    </a:cubicBezTo>
                    <a:cubicBezTo>
                      <a:pt x="4" y="17"/>
                      <a:pt x="3" y="17"/>
                      <a:pt x="3" y="16"/>
                    </a:cubicBezTo>
                    <a:cubicBezTo>
                      <a:pt x="3" y="15"/>
                      <a:pt x="4" y="14"/>
                      <a:pt x="5" y="14"/>
                    </a:cubicBezTo>
                    <a:cubicBezTo>
                      <a:pt x="4" y="13"/>
                      <a:pt x="3" y="12"/>
                      <a:pt x="3" y="11"/>
                    </a:cubicBezTo>
                    <a:cubicBezTo>
                      <a:pt x="3" y="9"/>
                      <a:pt x="3" y="8"/>
                      <a:pt x="4" y="7"/>
                    </a:cubicBezTo>
                    <a:cubicBezTo>
                      <a:pt x="4" y="6"/>
                      <a:pt x="5" y="6"/>
                      <a:pt x="6" y="7"/>
                    </a:cubicBezTo>
                    <a:cubicBezTo>
                      <a:pt x="6" y="7"/>
                      <a:pt x="6" y="9"/>
                      <a:pt x="7" y="10"/>
                    </a:cubicBezTo>
                    <a:cubicBezTo>
                      <a:pt x="7" y="9"/>
                      <a:pt x="8" y="8"/>
                      <a:pt x="9" y="8"/>
                    </a:cubicBezTo>
                    <a:cubicBezTo>
                      <a:pt x="10" y="8"/>
                      <a:pt x="10" y="10"/>
                      <a:pt x="10" y="11"/>
                    </a:cubicBezTo>
                    <a:cubicBezTo>
                      <a:pt x="10" y="11"/>
                      <a:pt x="11" y="11"/>
                      <a:pt x="11" y="10"/>
                    </a:cubicBezTo>
                    <a:cubicBezTo>
                      <a:pt x="11" y="10"/>
                      <a:pt x="12" y="10"/>
                      <a:pt x="13" y="10"/>
                    </a:cubicBezTo>
                    <a:cubicBezTo>
                      <a:pt x="13" y="9"/>
                      <a:pt x="13" y="8"/>
                      <a:pt x="12" y="8"/>
                    </a:cubicBezTo>
                    <a:cubicBezTo>
                      <a:pt x="12" y="5"/>
                      <a:pt x="15" y="5"/>
                      <a:pt x="17" y="6"/>
                    </a:cubicBezTo>
                    <a:cubicBezTo>
                      <a:pt x="17" y="5"/>
                      <a:pt x="17" y="5"/>
                      <a:pt x="17" y="4"/>
                    </a:cubicBezTo>
                    <a:cubicBezTo>
                      <a:pt x="17" y="4"/>
                      <a:pt x="17" y="3"/>
                      <a:pt x="18" y="2"/>
                    </a:cubicBezTo>
                    <a:cubicBezTo>
                      <a:pt x="18" y="2"/>
                      <a:pt x="19" y="1"/>
                      <a:pt x="20" y="1"/>
                    </a:cubicBezTo>
                    <a:cubicBezTo>
                      <a:pt x="21" y="1"/>
                      <a:pt x="21" y="2"/>
                      <a:pt x="22" y="2"/>
                    </a:cubicBezTo>
                    <a:cubicBezTo>
                      <a:pt x="22" y="2"/>
                      <a:pt x="22" y="2"/>
                      <a:pt x="22" y="2"/>
                    </a:cubicBezTo>
                    <a:cubicBezTo>
                      <a:pt x="23" y="1"/>
                      <a:pt x="24" y="0"/>
                      <a:pt x="25" y="1"/>
                    </a:cubicBezTo>
                    <a:cubicBezTo>
                      <a:pt x="26" y="2"/>
                      <a:pt x="24" y="6"/>
                      <a:pt x="27" y="5"/>
                    </a:cubicBezTo>
                    <a:cubicBezTo>
                      <a:pt x="28" y="5"/>
                      <a:pt x="28" y="4"/>
                      <a:pt x="29" y="4"/>
                    </a:cubicBezTo>
                    <a:cubicBezTo>
                      <a:pt x="30" y="5"/>
                      <a:pt x="31" y="6"/>
                      <a:pt x="32" y="7"/>
                    </a:cubicBezTo>
                    <a:cubicBezTo>
                      <a:pt x="32" y="7"/>
                      <a:pt x="33" y="5"/>
                      <a:pt x="34" y="4"/>
                    </a:cubicBezTo>
                    <a:cubicBezTo>
                      <a:pt x="34" y="4"/>
                      <a:pt x="35" y="3"/>
                      <a:pt x="36" y="4"/>
                    </a:cubicBezTo>
                    <a:cubicBezTo>
                      <a:pt x="36" y="5"/>
                      <a:pt x="36" y="6"/>
                      <a:pt x="36" y="7"/>
                    </a:cubicBezTo>
                    <a:cubicBezTo>
                      <a:pt x="36" y="7"/>
                      <a:pt x="36" y="8"/>
                      <a:pt x="37" y="8"/>
                    </a:cubicBezTo>
                    <a:cubicBezTo>
                      <a:pt x="37" y="8"/>
                      <a:pt x="37" y="8"/>
                      <a:pt x="37" y="9"/>
                    </a:cubicBezTo>
                    <a:cubicBezTo>
                      <a:pt x="38" y="10"/>
                      <a:pt x="38" y="12"/>
                      <a:pt x="38" y="13"/>
                    </a:cubicBezTo>
                    <a:cubicBezTo>
                      <a:pt x="37" y="14"/>
                      <a:pt x="37" y="14"/>
                      <a:pt x="37" y="15"/>
                    </a:cubicBezTo>
                    <a:cubicBezTo>
                      <a:pt x="36" y="17"/>
                      <a:pt x="38" y="16"/>
                      <a:pt x="38" y="17"/>
                    </a:cubicBezTo>
                    <a:cubicBezTo>
                      <a:pt x="39" y="18"/>
                      <a:pt x="39" y="19"/>
                      <a:pt x="39" y="20"/>
                    </a:cubicBezTo>
                    <a:cubicBezTo>
                      <a:pt x="39" y="20"/>
                      <a:pt x="39" y="21"/>
                      <a:pt x="38" y="22"/>
                    </a:cubicBezTo>
                    <a:cubicBezTo>
                      <a:pt x="38" y="21"/>
                      <a:pt x="40" y="19"/>
                      <a:pt x="40" y="18"/>
                    </a:cubicBezTo>
                    <a:cubicBezTo>
                      <a:pt x="40" y="18"/>
                      <a:pt x="41" y="17"/>
                      <a:pt x="41" y="17"/>
                    </a:cubicBezTo>
                    <a:cubicBezTo>
                      <a:pt x="42" y="16"/>
                      <a:pt x="43" y="16"/>
                      <a:pt x="43" y="17"/>
                    </a:cubicBezTo>
                    <a:cubicBezTo>
                      <a:pt x="43" y="17"/>
                      <a:pt x="43" y="18"/>
                      <a:pt x="43" y="19"/>
                    </a:cubicBezTo>
                    <a:cubicBezTo>
                      <a:pt x="43" y="19"/>
                      <a:pt x="44" y="18"/>
                      <a:pt x="45" y="19"/>
                    </a:cubicBezTo>
                    <a:cubicBezTo>
                      <a:pt x="46" y="19"/>
                      <a:pt x="45" y="21"/>
                      <a:pt x="46" y="21"/>
                    </a:cubicBezTo>
                    <a:cubicBezTo>
                      <a:pt x="47" y="21"/>
                      <a:pt x="48" y="18"/>
                      <a:pt x="49" y="18"/>
                    </a:cubicBezTo>
                    <a:cubicBezTo>
                      <a:pt x="50" y="18"/>
                      <a:pt x="51" y="18"/>
                      <a:pt x="51" y="18"/>
                    </a:cubicBezTo>
                    <a:cubicBezTo>
                      <a:pt x="52" y="19"/>
                      <a:pt x="51" y="20"/>
                      <a:pt x="51" y="21"/>
                    </a:cubicBezTo>
                    <a:cubicBezTo>
                      <a:pt x="52" y="21"/>
                      <a:pt x="52" y="21"/>
                      <a:pt x="52" y="22"/>
                    </a:cubicBezTo>
                    <a:cubicBezTo>
                      <a:pt x="52" y="23"/>
                      <a:pt x="52" y="24"/>
                      <a:pt x="52" y="25"/>
                    </a:cubicBezTo>
                    <a:cubicBezTo>
                      <a:pt x="52" y="26"/>
                      <a:pt x="52" y="26"/>
                      <a:pt x="53" y="26"/>
                    </a:cubicBezTo>
                    <a:cubicBezTo>
                      <a:pt x="54" y="26"/>
                      <a:pt x="54" y="26"/>
                      <a:pt x="54" y="27"/>
                    </a:cubicBezTo>
                    <a:cubicBezTo>
                      <a:pt x="54" y="27"/>
                      <a:pt x="54" y="28"/>
                      <a:pt x="54" y="28"/>
                    </a:cubicBezTo>
                    <a:cubicBezTo>
                      <a:pt x="53" y="29"/>
                      <a:pt x="52" y="29"/>
                      <a:pt x="50" y="29"/>
                    </a:cubicBezTo>
                    <a:cubicBezTo>
                      <a:pt x="50" y="29"/>
                      <a:pt x="48" y="29"/>
                      <a:pt x="47" y="29"/>
                    </a:cubicBezTo>
                    <a:cubicBezTo>
                      <a:pt x="47" y="30"/>
                      <a:pt x="47" y="31"/>
                      <a:pt x="46" y="31"/>
                    </a:cubicBezTo>
                    <a:cubicBezTo>
                      <a:pt x="45" y="31"/>
                      <a:pt x="44" y="29"/>
                      <a:pt x="43" y="29"/>
                    </a:cubicBezTo>
                    <a:cubicBezTo>
                      <a:pt x="41" y="29"/>
                      <a:pt x="43" y="32"/>
                      <a:pt x="43" y="33"/>
                    </a:cubicBezTo>
                    <a:cubicBezTo>
                      <a:pt x="43" y="33"/>
                      <a:pt x="43" y="33"/>
                      <a:pt x="43" y="34"/>
                    </a:cubicBezTo>
                    <a:cubicBezTo>
                      <a:pt x="44" y="34"/>
                      <a:pt x="44" y="34"/>
                      <a:pt x="44" y="34"/>
                    </a:cubicBezTo>
                    <a:cubicBezTo>
                      <a:pt x="44" y="35"/>
                      <a:pt x="42" y="36"/>
                      <a:pt x="41" y="36"/>
                    </a:cubicBezTo>
                    <a:cubicBezTo>
                      <a:pt x="42" y="37"/>
                      <a:pt x="43" y="38"/>
                      <a:pt x="43" y="39"/>
                    </a:cubicBezTo>
                    <a:cubicBezTo>
                      <a:pt x="42" y="40"/>
                      <a:pt x="41" y="40"/>
                      <a:pt x="40" y="40"/>
                    </a:cubicBezTo>
                    <a:cubicBezTo>
                      <a:pt x="38" y="40"/>
                      <a:pt x="37" y="39"/>
                      <a:pt x="35" y="39"/>
                    </a:cubicBezTo>
                    <a:cubicBezTo>
                      <a:pt x="34" y="39"/>
                      <a:pt x="34" y="40"/>
                      <a:pt x="32" y="39"/>
                    </a:cubicBezTo>
                    <a:cubicBezTo>
                      <a:pt x="31" y="39"/>
                      <a:pt x="30" y="37"/>
                      <a:pt x="29" y="37"/>
                    </a:cubicBezTo>
                    <a:cubicBezTo>
                      <a:pt x="29" y="36"/>
                      <a:pt x="28" y="35"/>
                      <a:pt x="28" y="35"/>
                    </a:cubicBezTo>
                    <a:cubicBezTo>
                      <a:pt x="27" y="35"/>
                      <a:pt x="27" y="36"/>
                      <a:pt x="27" y="37"/>
                    </a:cubicBezTo>
                    <a:cubicBezTo>
                      <a:pt x="26" y="38"/>
                      <a:pt x="23" y="37"/>
                      <a:pt x="22" y="35"/>
                    </a:cubicBezTo>
                    <a:cubicBezTo>
                      <a:pt x="22" y="34"/>
                      <a:pt x="22" y="34"/>
                      <a:pt x="20" y="34"/>
                    </a:cubicBezTo>
                    <a:cubicBezTo>
                      <a:pt x="19" y="34"/>
                      <a:pt x="18" y="35"/>
                      <a:pt x="17" y="35"/>
                    </a:cubicBezTo>
                    <a:cubicBezTo>
                      <a:pt x="17" y="35"/>
                      <a:pt x="16" y="34"/>
                      <a:pt x="16" y="34"/>
                    </a:cubicBezTo>
                    <a:cubicBezTo>
                      <a:pt x="15" y="35"/>
                      <a:pt x="14" y="36"/>
                      <a:pt x="13" y="36"/>
                    </a:cubicBezTo>
                    <a:cubicBezTo>
                      <a:pt x="12" y="37"/>
                      <a:pt x="11" y="37"/>
                      <a:pt x="10" y="37"/>
                    </a:cubicBezTo>
                    <a:cubicBezTo>
                      <a:pt x="9" y="37"/>
                      <a:pt x="9" y="36"/>
                      <a:pt x="9" y="36"/>
                    </a:cubicBezTo>
                    <a:cubicBezTo>
                      <a:pt x="8" y="36"/>
                      <a:pt x="8" y="36"/>
                      <a:pt x="7" y="36"/>
                    </a:cubicBezTo>
                    <a:cubicBezTo>
                      <a:pt x="7" y="36"/>
                      <a:pt x="6" y="36"/>
                      <a:pt x="6" y="36"/>
                    </a:cubicBezTo>
                    <a:cubicBezTo>
                      <a:pt x="5" y="36"/>
                      <a:pt x="5" y="35"/>
                      <a:pt x="7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" name="Freeform 18">
                <a:extLst>
                  <a:ext uri="{FF2B5EF4-FFF2-40B4-BE49-F238E27FC236}">
                    <a16:creationId xmlns:a16="http://schemas.microsoft.com/office/drawing/2014/main" id="{CCFFD046-FDA5-3F88-D7E1-FAEFC32E98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96939" y="5522622"/>
                <a:ext cx="338600" cy="175457"/>
              </a:xfrm>
              <a:custGeom>
                <a:avLst/>
                <a:gdLst>
                  <a:gd name="T0" fmla="*/ 33 w 79"/>
                  <a:gd name="T1" fmla="*/ 28 h 41"/>
                  <a:gd name="T2" fmla="*/ 36 w 79"/>
                  <a:gd name="T3" fmla="*/ 30 h 41"/>
                  <a:gd name="T4" fmla="*/ 39 w 79"/>
                  <a:gd name="T5" fmla="*/ 34 h 41"/>
                  <a:gd name="T6" fmla="*/ 43 w 79"/>
                  <a:gd name="T7" fmla="*/ 34 h 41"/>
                  <a:gd name="T8" fmla="*/ 45 w 79"/>
                  <a:gd name="T9" fmla="*/ 37 h 41"/>
                  <a:gd name="T10" fmla="*/ 48 w 79"/>
                  <a:gd name="T11" fmla="*/ 39 h 41"/>
                  <a:gd name="T12" fmla="*/ 52 w 79"/>
                  <a:gd name="T13" fmla="*/ 39 h 41"/>
                  <a:gd name="T14" fmla="*/ 52 w 79"/>
                  <a:gd name="T15" fmla="*/ 37 h 41"/>
                  <a:gd name="T16" fmla="*/ 55 w 79"/>
                  <a:gd name="T17" fmla="*/ 38 h 41"/>
                  <a:gd name="T18" fmla="*/ 60 w 79"/>
                  <a:gd name="T19" fmla="*/ 39 h 41"/>
                  <a:gd name="T20" fmla="*/ 63 w 79"/>
                  <a:gd name="T21" fmla="*/ 37 h 41"/>
                  <a:gd name="T22" fmla="*/ 67 w 79"/>
                  <a:gd name="T23" fmla="*/ 41 h 41"/>
                  <a:gd name="T24" fmla="*/ 69 w 79"/>
                  <a:gd name="T25" fmla="*/ 37 h 41"/>
                  <a:gd name="T26" fmla="*/ 74 w 79"/>
                  <a:gd name="T27" fmla="*/ 36 h 41"/>
                  <a:gd name="T28" fmla="*/ 76 w 79"/>
                  <a:gd name="T29" fmla="*/ 36 h 41"/>
                  <a:gd name="T30" fmla="*/ 79 w 79"/>
                  <a:gd name="T31" fmla="*/ 32 h 41"/>
                  <a:gd name="T32" fmla="*/ 75 w 79"/>
                  <a:gd name="T33" fmla="*/ 31 h 41"/>
                  <a:gd name="T34" fmla="*/ 72 w 79"/>
                  <a:gd name="T35" fmla="*/ 31 h 41"/>
                  <a:gd name="T36" fmla="*/ 67 w 79"/>
                  <a:gd name="T37" fmla="*/ 31 h 41"/>
                  <a:gd name="T38" fmla="*/ 66 w 79"/>
                  <a:gd name="T39" fmla="*/ 26 h 41"/>
                  <a:gd name="T40" fmla="*/ 63 w 79"/>
                  <a:gd name="T41" fmla="*/ 20 h 41"/>
                  <a:gd name="T42" fmla="*/ 59 w 79"/>
                  <a:gd name="T43" fmla="*/ 22 h 41"/>
                  <a:gd name="T44" fmla="*/ 53 w 79"/>
                  <a:gd name="T45" fmla="*/ 21 h 41"/>
                  <a:gd name="T46" fmla="*/ 51 w 79"/>
                  <a:gd name="T47" fmla="*/ 20 h 41"/>
                  <a:gd name="T48" fmla="*/ 46 w 79"/>
                  <a:gd name="T49" fmla="*/ 28 h 41"/>
                  <a:gd name="T50" fmla="*/ 45 w 79"/>
                  <a:gd name="T51" fmla="*/ 24 h 41"/>
                  <a:gd name="T52" fmla="*/ 41 w 79"/>
                  <a:gd name="T53" fmla="*/ 23 h 41"/>
                  <a:gd name="T54" fmla="*/ 44 w 79"/>
                  <a:gd name="T55" fmla="*/ 22 h 41"/>
                  <a:gd name="T56" fmla="*/ 49 w 79"/>
                  <a:gd name="T57" fmla="*/ 19 h 41"/>
                  <a:gd name="T58" fmla="*/ 53 w 79"/>
                  <a:gd name="T59" fmla="*/ 17 h 41"/>
                  <a:gd name="T60" fmla="*/ 56 w 79"/>
                  <a:gd name="T61" fmla="*/ 12 h 41"/>
                  <a:gd name="T62" fmla="*/ 51 w 79"/>
                  <a:gd name="T63" fmla="*/ 9 h 41"/>
                  <a:gd name="T64" fmla="*/ 50 w 79"/>
                  <a:gd name="T65" fmla="*/ 5 h 41"/>
                  <a:gd name="T66" fmla="*/ 47 w 79"/>
                  <a:gd name="T67" fmla="*/ 5 h 41"/>
                  <a:gd name="T68" fmla="*/ 44 w 79"/>
                  <a:gd name="T69" fmla="*/ 10 h 41"/>
                  <a:gd name="T70" fmla="*/ 39 w 79"/>
                  <a:gd name="T71" fmla="*/ 10 h 41"/>
                  <a:gd name="T72" fmla="*/ 38 w 79"/>
                  <a:gd name="T73" fmla="*/ 10 h 41"/>
                  <a:gd name="T74" fmla="*/ 36 w 79"/>
                  <a:gd name="T75" fmla="*/ 8 h 41"/>
                  <a:gd name="T76" fmla="*/ 35 w 79"/>
                  <a:gd name="T77" fmla="*/ 3 h 41"/>
                  <a:gd name="T78" fmla="*/ 29 w 79"/>
                  <a:gd name="T79" fmla="*/ 2 h 41"/>
                  <a:gd name="T80" fmla="*/ 28 w 79"/>
                  <a:gd name="T81" fmla="*/ 6 h 41"/>
                  <a:gd name="T82" fmla="*/ 24 w 79"/>
                  <a:gd name="T83" fmla="*/ 7 h 41"/>
                  <a:gd name="T84" fmla="*/ 22 w 79"/>
                  <a:gd name="T85" fmla="*/ 7 h 41"/>
                  <a:gd name="T86" fmla="*/ 19 w 79"/>
                  <a:gd name="T87" fmla="*/ 6 h 41"/>
                  <a:gd name="T88" fmla="*/ 14 w 79"/>
                  <a:gd name="T89" fmla="*/ 5 h 41"/>
                  <a:gd name="T90" fmla="*/ 11 w 79"/>
                  <a:gd name="T91" fmla="*/ 6 h 41"/>
                  <a:gd name="T92" fmla="*/ 13 w 79"/>
                  <a:gd name="T93" fmla="*/ 14 h 41"/>
                  <a:gd name="T94" fmla="*/ 9 w 79"/>
                  <a:gd name="T95" fmla="*/ 16 h 41"/>
                  <a:gd name="T96" fmla="*/ 6 w 79"/>
                  <a:gd name="T97" fmla="*/ 12 h 41"/>
                  <a:gd name="T98" fmla="*/ 3 w 79"/>
                  <a:gd name="T99" fmla="*/ 14 h 41"/>
                  <a:gd name="T100" fmla="*/ 5 w 79"/>
                  <a:gd name="T101" fmla="*/ 19 h 41"/>
                  <a:gd name="T102" fmla="*/ 3 w 79"/>
                  <a:gd name="T103" fmla="*/ 22 h 41"/>
                  <a:gd name="T104" fmla="*/ 3 w 79"/>
                  <a:gd name="T105" fmla="*/ 25 h 41"/>
                  <a:gd name="T106" fmla="*/ 9 w 79"/>
                  <a:gd name="T107" fmla="*/ 29 h 41"/>
                  <a:gd name="T108" fmla="*/ 17 w 79"/>
                  <a:gd name="T109" fmla="*/ 28 h 41"/>
                  <a:gd name="T110" fmla="*/ 22 w 79"/>
                  <a:gd name="T111" fmla="*/ 28 h 41"/>
                  <a:gd name="T112" fmla="*/ 25 w 79"/>
                  <a:gd name="T113" fmla="*/ 29 h 41"/>
                  <a:gd name="T114" fmla="*/ 31 w 79"/>
                  <a:gd name="T115" fmla="*/ 29 h 41"/>
                  <a:gd name="T116" fmla="*/ 33 w 79"/>
                  <a:gd name="T117" fmla="*/ 30 h 41"/>
                  <a:gd name="T118" fmla="*/ 33 w 79"/>
                  <a:gd name="T119" fmla="*/ 27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79" h="41">
                    <a:moveTo>
                      <a:pt x="33" y="27"/>
                    </a:moveTo>
                    <a:cubicBezTo>
                      <a:pt x="32" y="27"/>
                      <a:pt x="32" y="28"/>
                      <a:pt x="33" y="28"/>
                    </a:cubicBezTo>
                    <a:cubicBezTo>
                      <a:pt x="33" y="29"/>
                      <a:pt x="34" y="29"/>
                      <a:pt x="34" y="29"/>
                    </a:cubicBezTo>
                    <a:cubicBezTo>
                      <a:pt x="36" y="29"/>
                      <a:pt x="36" y="29"/>
                      <a:pt x="36" y="30"/>
                    </a:cubicBezTo>
                    <a:cubicBezTo>
                      <a:pt x="36" y="31"/>
                      <a:pt x="36" y="31"/>
                      <a:pt x="37" y="31"/>
                    </a:cubicBezTo>
                    <a:cubicBezTo>
                      <a:pt x="38" y="32"/>
                      <a:pt x="38" y="33"/>
                      <a:pt x="39" y="34"/>
                    </a:cubicBezTo>
                    <a:cubicBezTo>
                      <a:pt x="40" y="35"/>
                      <a:pt x="42" y="32"/>
                      <a:pt x="43" y="33"/>
                    </a:cubicBezTo>
                    <a:cubicBezTo>
                      <a:pt x="43" y="33"/>
                      <a:pt x="43" y="34"/>
                      <a:pt x="43" y="34"/>
                    </a:cubicBezTo>
                    <a:cubicBezTo>
                      <a:pt x="43" y="34"/>
                      <a:pt x="43" y="35"/>
                      <a:pt x="43" y="35"/>
                    </a:cubicBezTo>
                    <a:cubicBezTo>
                      <a:pt x="43" y="36"/>
                      <a:pt x="44" y="37"/>
                      <a:pt x="45" y="37"/>
                    </a:cubicBezTo>
                    <a:cubicBezTo>
                      <a:pt x="45" y="37"/>
                      <a:pt x="46" y="36"/>
                      <a:pt x="47" y="37"/>
                    </a:cubicBezTo>
                    <a:cubicBezTo>
                      <a:pt x="47" y="37"/>
                      <a:pt x="48" y="38"/>
                      <a:pt x="48" y="39"/>
                    </a:cubicBezTo>
                    <a:cubicBezTo>
                      <a:pt x="49" y="39"/>
                      <a:pt x="49" y="39"/>
                      <a:pt x="50" y="40"/>
                    </a:cubicBezTo>
                    <a:cubicBezTo>
                      <a:pt x="51" y="40"/>
                      <a:pt x="51" y="40"/>
                      <a:pt x="52" y="39"/>
                    </a:cubicBezTo>
                    <a:cubicBezTo>
                      <a:pt x="52" y="39"/>
                      <a:pt x="52" y="38"/>
                      <a:pt x="52" y="38"/>
                    </a:cubicBezTo>
                    <a:cubicBezTo>
                      <a:pt x="52" y="38"/>
                      <a:pt x="52" y="37"/>
                      <a:pt x="52" y="37"/>
                    </a:cubicBezTo>
                    <a:cubicBezTo>
                      <a:pt x="52" y="36"/>
                      <a:pt x="53" y="37"/>
                      <a:pt x="54" y="37"/>
                    </a:cubicBezTo>
                    <a:cubicBezTo>
                      <a:pt x="54" y="37"/>
                      <a:pt x="54" y="38"/>
                      <a:pt x="55" y="38"/>
                    </a:cubicBezTo>
                    <a:cubicBezTo>
                      <a:pt x="56" y="37"/>
                      <a:pt x="56" y="36"/>
                      <a:pt x="57" y="36"/>
                    </a:cubicBezTo>
                    <a:cubicBezTo>
                      <a:pt x="59" y="36"/>
                      <a:pt x="58" y="38"/>
                      <a:pt x="60" y="39"/>
                    </a:cubicBezTo>
                    <a:cubicBezTo>
                      <a:pt x="61" y="39"/>
                      <a:pt x="61" y="38"/>
                      <a:pt x="62" y="38"/>
                    </a:cubicBezTo>
                    <a:cubicBezTo>
                      <a:pt x="63" y="37"/>
                      <a:pt x="63" y="37"/>
                      <a:pt x="63" y="37"/>
                    </a:cubicBezTo>
                    <a:cubicBezTo>
                      <a:pt x="64" y="37"/>
                      <a:pt x="64" y="37"/>
                      <a:pt x="64" y="37"/>
                    </a:cubicBezTo>
                    <a:cubicBezTo>
                      <a:pt x="65" y="39"/>
                      <a:pt x="65" y="41"/>
                      <a:pt x="67" y="41"/>
                    </a:cubicBezTo>
                    <a:cubicBezTo>
                      <a:pt x="68" y="41"/>
                      <a:pt x="69" y="40"/>
                      <a:pt x="69" y="39"/>
                    </a:cubicBezTo>
                    <a:cubicBezTo>
                      <a:pt x="69" y="38"/>
                      <a:pt x="69" y="37"/>
                      <a:pt x="69" y="37"/>
                    </a:cubicBezTo>
                    <a:cubicBezTo>
                      <a:pt x="70" y="37"/>
                      <a:pt x="71" y="37"/>
                      <a:pt x="72" y="37"/>
                    </a:cubicBezTo>
                    <a:cubicBezTo>
                      <a:pt x="72" y="37"/>
                      <a:pt x="73" y="36"/>
                      <a:pt x="74" y="36"/>
                    </a:cubicBezTo>
                    <a:cubicBezTo>
                      <a:pt x="74" y="36"/>
                      <a:pt x="74" y="37"/>
                      <a:pt x="74" y="37"/>
                    </a:cubicBezTo>
                    <a:cubicBezTo>
                      <a:pt x="75" y="37"/>
                      <a:pt x="75" y="37"/>
                      <a:pt x="76" y="36"/>
                    </a:cubicBezTo>
                    <a:cubicBezTo>
                      <a:pt x="77" y="36"/>
                      <a:pt x="78" y="35"/>
                      <a:pt x="78" y="34"/>
                    </a:cubicBezTo>
                    <a:cubicBezTo>
                      <a:pt x="79" y="33"/>
                      <a:pt x="79" y="33"/>
                      <a:pt x="79" y="32"/>
                    </a:cubicBezTo>
                    <a:cubicBezTo>
                      <a:pt x="79" y="31"/>
                      <a:pt x="79" y="31"/>
                      <a:pt x="78" y="30"/>
                    </a:cubicBezTo>
                    <a:cubicBezTo>
                      <a:pt x="77" y="30"/>
                      <a:pt x="76" y="31"/>
                      <a:pt x="75" y="31"/>
                    </a:cubicBezTo>
                    <a:cubicBezTo>
                      <a:pt x="74" y="32"/>
                      <a:pt x="74" y="32"/>
                      <a:pt x="74" y="32"/>
                    </a:cubicBezTo>
                    <a:cubicBezTo>
                      <a:pt x="73" y="31"/>
                      <a:pt x="73" y="31"/>
                      <a:pt x="72" y="31"/>
                    </a:cubicBezTo>
                    <a:cubicBezTo>
                      <a:pt x="71" y="30"/>
                      <a:pt x="70" y="29"/>
                      <a:pt x="68" y="30"/>
                    </a:cubicBezTo>
                    <a:cubicBezTo>
                      <a:pt x="68" y="30"/>
                      <a:pt x="67" y="31"/>
                      <a:pt x="67" y="31"/>
                    </a:cubicBezTo>
                    <a:cubicBezTo>
                      <a:pt x="66" y="30"/>
                      <a:pt x="66" y="29"/>
                      <a:pt x="66" y="29"/>
                    </a:cubicBezTo>
                    <a:cubicBezTo>
                      <a:pt x="66" y="28"/>
                      <a:pt x="66" y="27"/>
                      <a:pt x="66" y="26"/>
                    </a:cubicBezTo>
                    <a:cubicBezTo>
                      <a:pt x="66" y="25"/>
                      <a:pt x="66" y="23"/>
                      <a:pt x="66" y="22"/>
                    </a:cubicBezTo>
                    <a:cubicBezTo>
                      <a:pt x="65" y="21"/>
                      <a:pt x="64" y="20"/>
                      <a:pt x="63" y="20"/>
                    </a:cubicBezTo>
                    <a:cubicBezTo>
                      <a:pt x="61" y="20"/>
                      <a:pt x="61" y="22"/>
                      <a:pt x="61" y="23"/>
                    </a:cubicBezTo>
                    <a:cubicBezTo>
                      <a:pt x="60" y="22"/>
                      <a:pt x="60" y="22"/>
                      <a:pt x="59" y="22"/>
                    </a:cubicBezTo>
                    <a:cubicBezTo>
                      <a:pt x="58" y="22"/>
                      <a:pt x="57" y="23"/>
                      <a:pt x="56" y="24"/>
                    </a:cubicBezTo>
                    <a:cubicBezTo>
                      <a:pt x="56" y="23"/>
                      <a:pt x="55" y="21"/>
                      <a:pt x="53" y="21"/>
                    </a:cubicBezTo>
                    <a:cubicBezTo>
                      <a:pt x="53" y="21"/>
                      <a:pt x="52" y="22"/>
                      <a:pt x="52" y="22"/>
                    </a:cubicBezTo>
                    <a:cubicBezTo>
                      <a:pt x="51" y="22"/>
                      <a:pt x="51" y="21"/>
                      <a:pt x="51" y="20"/>
                    </a:cubicBezTo>
                    <a:cubicBezTo>
                      <a:pt x="49" y="20"/>
                      <a:pt x="48" y="24"/>
                      <a:pt x="48" y="25"/>
                    </a:cubicBezTo>
                    <a:cubicBezTo>
                      <a:pt x="48" y="26"/>
                      <a:pt x="48" y="27"/>
                      <a:pt x="46" y="28"/>
                    </a:cubicBezTo>
                    <a:cubicBezTo>
                      <a:pt x="46" y="27"/>
                      <a:pt x="46" y="26"/>
                      <a:pt x="46" y="26"/>
                    </a:cubicBezTo>
                    <a:cubicBezTo>
                      <a:pt x="46" y="25"/>
                      <a:pt x="46" y="24"/>
                      <a:pt x="45" y="24"/>
                    </a:cubicBezTo>
                    <a:cubicBezTo>
                      <a:pt x="44" y="24"/>
                      <a:pt x="44" y="24"/>
                      <a:pt x="43" y="24"/>
                    </a:cubicBezTo>
                    <a:cubicBezTo>
                      <a:pt x="42" y="23"/>
                      <a:pt x="42" y="23"/>
                      <a:pt x="41" y="23"/>
                    </a:cubicBezTo>
                    <a:cubicBezTo>
                      <a:pt x="41" y="23"/>
                      <a:pt x="42" y="23"/>
                      <a:pt x="42" y="23"/>
                    </a:cubicBezTo>
                    <a:cubicBezTo>
                      <a:pt x="43" y="23"/>
                      <a:pt x="43" y="22"/>
                      <a:pt x="44" y="22"/>
                    </a:cubicBezTo>
                    <a:cubicBezTo>
                      <a:pt x="45" y="22"/>
                      <a:pt x="46" y="22"/>
                      <a:pt x="47" y="22"/>
                    </a:cubicBezTo>
                    <a:cubicBezTo>
                      <a:pt x="48" y="21"/>
                      <a:pt x="49" y="20"/>
                      <a:pt x="49" y="19"/>
                    </a:cubicBezTo>
                    <a:cubicBezTo>
                      <a:pt x="50" y="18"/>
                      <a:pt x="50" y="17"/>
                      <a:pt x="50" y="16"/>
                    </a:cubicBezTo>
                    <a:cubicBezTo>
                      <a:pt x="51" y="17"/>
                      <a:pt x="52" y="18"/>
                      <a:pt x="53" y="17"/>
                    </a:cubicBezTo>
                    <a:cubicBezTo>
                      <a:pt x="54" y="17"/>
                      <a:pt x="55" y="16"/>
                      <a:pt x="55" y="15"/>
                    </a:cubicBezTo>
                    <a:cubicBezTo>
                      <a:pt x="56" y="14"/>
                      <a:pt x="56" y="13"/>
                      <a:pt x="56" y="12"/>
                    </a:cubicBezTo>
                    <a:cubicBezTo>
                      <a:pt x="55" y="11"/>
                      <a:pt x="52" y="9"/>
                      <a:pt x="51" y="11"/>
                    </a:cubicBezTo>
                    <a:cubicBezTo>
                      <a:pt x="51" y="11"/>
                      <a:pt x="51" y="9"/>
                      <a:pt x="51" y="9"/>
                    </a:cubicBezTo>
                    <a:cubicBezTo>
                      <a:pt x="52" y="8"/>
                      <a:pt x="51" y="7"/>
                      <a:pt x="50" y="6"/>
                    </a:cubicBezTo>
                    <a:cubicBezTo>
                      <a:pt x="50" y="6"/>
                      <a:pt x="50" y="5"/>
                      <a:pt x="50" y="5"/>
                    </a:cubicBezTo>
                    <a:cubicBezTo>
                      <a:pt x="49" y="5"/>
                      <a:pt x="49" y="5"/>
                      <a:pt x="49" y="5"/>
                    </a:cubicBezTo>
                    <a:cubicBezTo>
                      <a:pt x="48" y="5"/>
                      <a:pt x="47" y="5"/>
                      <a:pt x="47" y="5"/>
                    </a:cubicBezTo>
                    <a:cubicBezTo>
                      <a:pt x="46" y="6"/>
                      <a:pt x="45" y="7"/>
                      <a:pt x="45" y="8"/>
                    </a:cubicBezTo>
                    <a:cubicBezTo>
                      <a:pt x="45" y="9"/>
                      <a:pt x="45" y="10"/>
                      <a:pt x="44" y="10"/>
                    </a:cubicBezTo>
                    <a:cubicBezTo>
                      <a:pt x="44" y="11"/>
                      <a:pt x="42" y="10"/>
                      <a:pt x="41" y="10"/>
                    </a:cubicBezTo>
                    <a:cubicBezTo>
                      <a:pt x="41" y="10"/>
                      <a:pt x="40" y="10"/>
                      <a:pt x="39" y="10"/>
                    </a:cubicBezTo>
                    <a:cubicBezTo>
                      <a:pt x="39" y="10"/>
                      <a:pt x="39" y="11"/>
                      <a:pt x="39" y="11"/>
                    </a:cubicBezTo>
                    <a:cubicBezTo>
                      <a:pt x="38" y="11"/>
                      <a:pt x="38" y="10"/>
                      <a:pt x="38" y="10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36" y="9"/>
                      <a:pt x="36" y="9"/>
                      <a:pt x="36" y="8"/>
                    </a:cubicBezTo>
                    <a:cubicBezTo>
                      <a:pt x="35" y="8"/>
                      <a:pt x="36" y="7"/>
                      <a:pt x="36" y="7"/>
                    </a:cubicBezTo>
                    <a:cubicBezTo>
                      <a:pt x="36" y="5"/>
                      <a:pt x="36" y="4"/>
                      <a:pt x="35" y="3"/>
                    </a:cubicBezTo>
                    <a:cubicBezTo>
                      <a:pt x="35" y="2"/>
                      <a:pt x="33" y="2"/>
                      <a:pt x="33" y="3"/>
                    </a:cubicBezTo>
                    <a:cubicBezTo>
                      <a:pt x="34" y="0"/>
                      <a:pt x="30" y="1"/>
                      <a:pt x="29" y="2"/>
                    </a:cubicBezTo>
                    <a:cubicBezTo>
                      <a:pt x="29" y="2"/>
                      <a:pt x="28" y="3"/>
                      <a:pt x="28" y="4"/>
                    </a:cubicBezTo>
                    <a:cubicBezTo>
                      <a:pt x="28" y="5"/>
                      <a:pt x="28" y="5"/>
                      <a:pt x="28" y="6"/>
                    </a:cubicBezTo>
                    <a:cubicBezTo>
                      <a:pt x="27" y="6"/>
                      <a:pt x="27" y="6"/>
                      <a:pt x="26" y="6"/>
                    </a:cubicBezTo>
                    <a:cubicBezTo>
                      <a:pt x="25" y="6"/>
                      <a:pt x="25" y="6"/>
                      <a:pt x="24" y="7"/>
                    </a:cubicBezTo>
                    <a:cubicBezTo>
                      <a:pt x="24" y="7"/>
                      <a:pt x="24" y="7"/>
                      <a:pt x="24" y="8"/>
                    </a:cubicBezTo>
                    <a:cubicBezTo>
                      <a:pt x="23" y="8"/>
                      <a:pt x="22" y="7"/>
                      <a:pt x="22" y="7"/>
                    </a:cubicBezTo>
                    <a:cubicBezTo>
                      <a:pt x="21" y="6"/>
                      <a:pt x="21" y="7"/>
                      <a:pt x="20" y="7"/>
                    </a:cubicBezTo>
                    <a:cubicBezTo>
                      <a:pt x="19" y="7"/>
                      <a:pt x="19" y="7"/>
                      <a:pt x="19" y="6"/>
                    </a:cubicBezTo>
                    <a:cubicBezTo>
                      <a:pt x="18" y="6"/>
                      <a:pt x="18" y="5"/>
                      <a:pt x="17" y="5"/>
                    </a:cubicBezTo>
                    <a:cubicBezTo>
                      <a:pt x="16" y="4"/>
                      <a:pt x="15" y="4"/>
                      <a:pt x="14" y="5"/>
                    </a:cubicBezTo>
                    <a:cubicBezTo>
                      <a:pt x="13" y="5"/>
                      <a:pt x="13" y="6"/>
                      <a:pt x="12" y="7"/>
                    </a:cubicBezTo>
                    <a:cubicBezTo>
                      <a:pt x="12" y="7"/>
                      <a:pt x="11" y="6"/>
                      <a:pt x="11" y="6"/>
                    </a:cubicBezTo>
                    <a:cubicBezTo>
                      <a:pt x="10" y="8"/>
                      <a:pt x="10" y="11"/>
                      <a:pt x="11" y="12"/>
                    </a:cubicBezTo>
                    <a:cubicBezTo>
                      <a:pt x="12" y="13"/>
                      <a:pt x="14" y="13"/>
                      <a:pt x="13" y="14"/>
                    </a:cubicBezTo>
                    <a:cubicBezTo>
                      <a:pt x="12" y="14"/>
                      <a:pt x="11" y="13"/>
                      <a:pt x="10" y="13"/>
                    </a:cubicBezTo>
                    <a:cubicBezTo>
                      <a:pt x="9" y="14"/>
                      <a:pt x="9" y="16"/>
                      <a:pt x="9" y="16"/>
                    </a:cubicBezTo>
                    <a:cubicBezTo>
                      <a:pt x="9" y="16"/>
                      <a:pt x="8" y="16"/>
                      <a:pt x="8" y="16"/>
                    </a:cubicBezTo>
                    <a:cubicBezTo>
                      <a:pt x="7" y="15"/>
                      <a:pt x="7" y="13"/>
                      <a:pt x="6" y="12"/>
                    </a:cubicBezTo>
                    <a:cubicBezTo>
                      <a:pt x="6" y="11"/>
                      <a:pt x="4" y="10"/>
                      <a:pt x="3" y="10"/>
                    </a:cubicBezTo>
                    <a:cubicBezTo>
                      <a:pt x="3" y="11"/>
                      <a:pt x="3" y="13"/>
                      <a:pt x="3" y="14"/>
                    </a:cubicBezTo>
                    <a:cubicBezTo>
                      <a:pt x="3" y="14"/>
                      <a:pt x="4" y="15"/>
                      <a:pt x="4" y="16"/>
                    </a:cubicBezTo>
                    <a:cubicBezTo>
                      <a:pt x="5" y="17"/>
                      <a:pt x="4" y="18"/>
                      <a:pt x="5" y="19"/>
                    </a:cubicBezTo>
                    <a:cubicBezTo>
                      <a:pt x="5" y="19"/>
                      <a:pt x="4" y="20"/>
                      <a:pt x="4" y="20"/>
                    </a:cubicBezTo>
                    <a:cubicBezTo>
                      <a:pt x="3" y="21"/>
                      <a:pt x="4" y="21"/>
                      <a:pt x="3" y="22"/>
                    </a:cubicBezTo>
                    <a:cubicBezTo>
                      <a:pt x="3" y="22"/>
                      <a:pt x="2" y="22"/>
                      <a:pt x="1" y="23"/>
                    </a:cubicBezTo>
                    <a:cubicBezTo>
                      <a:pt x="0" y="24"/>
                      <a:pt x="2" y="25"/>
                      <a:pt x="3" y="25"/>
                    </a:cubicBezTo>
                    <a:cubicBezTo>
                      <a:pt x="4" y="25"/>
                      <a:pt x="6" y="24"/>
                      <a:pt x="6" y="25"/>
                    </a:cubicBezTo>
                    <a:cubicBezTo>
                      <a:pt x="8" y="26"/>
                      <a:pt x="7" y="29"/>
                      <a:pt x="9" y="29"/>
                    </a:cubicBezTo>
                    <a:cubicBezTo>
                      <a:pt x="11" y="29"/>
                      <a:pt x="13" y="29"/>
                      <a:pt x="15" y="28"/>
                    </a:cubicBezTo>
                    <a:cubicBezTo>
                      <a:pt x="15" y="28"/>
                      <a:pt x="16" y="27"/>
                      <a:pt x="17" y="28"/>
                    </a:cubicBezTo>
                    <a:cubicBezTo>
                      <a:pt x="18" y="28"/>
                      <a:pt x="18" y="30"/>
                      <a:pt x="20" y="29"/>
                    </a:cubicBezTo>
                    <a:cubicBezTo>
                      <a:pt x="21" y="29"/>
                      <a:pt x="22" y="29"/>
                      <a:pt x="22" y="28"/>
                    </a:cubicBezTo>
                    <a:cubicBezTo>
                      <a:pt x="23" y="28"/>
                      <a:pt x="23" y="28"/>
                      <a:pt x="23" y="28"/>
                    </a:cubicBezTo>
                    <a:cubicBezTo>
                      <a:pt x="23" y="29"/>
                      <a:pt x="24" y="29"/>
                      <a:pt x="25" y="29"/>
                    </a:cubicBezTo>
                    <a:cubicBezTo>
                      <a:pt x="26" y="29"/>
                      <a:pt x="27" y="29"/>
                      <a:pt x="28" y="28"/>
                    </a:cubicBezTo>
                    <a:cubicBezTo>
                      <a:pt x="29" y="28"/>
                      <a:pt x="30" y="28"/>
                      <a:pt x="31" y="29"/>
                    </a:cubicBezTo>
                    <a:cubicBezTo>
                      <a:pt x="31" y="29"/>
                      <a:pt x="32" y="29"/>
                      <a:pt x="32" y="29"/>
                    </a:cubicBezTo>
                    <a:cubicBezTo>
                      <a:pt x="32" y="30"/>
                      <a:pt x="33" y="30"/>
                      <a:pt x="33" y="30"/>
                    </a:cubicBezTo>
                    <a:cubicBezTo>
                      <a:pt x="34" y="30"/>
                      <a:pt x="34" y="30"/>
                      <a:pt x="34" y="30"/>
                    </a:cubicBezTo>
                    <a:cubicBezTo>
                      <a:pt x="33" y="30"/>
                      <a:pt x="33" y="30"/>
                      <a:pt x="33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" name="Freeform 19">
                <a:extLst>
                  <a:ext uri="{FF2B5EF4-FFF2-40B4-BE49-F238E27FC236}">
                    <a16:creationId xmlns:a16="http://schemas.microsoft.com/office/drawing/2014/main" id="{00DF1174-F523-88E1-04A6-A33839499C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882964" y="5611888"/>
                <a:ext cx="372461" cy="264724"/>
              </a:xfrm>
              <a:custGeom>
                <a:avLst/>
                <a:gdLst>
                  <a:gd name="T0" fmla="*/ 5 w 87"/>
                  <a:gd name="T1" fmla="*/ 30 h 61"/>
                  <a:gd name="T2" fmla="*/ 10 w 87"/>
                  <a:gd name="T3" fmla="*/ 27 h 61"/>
                  <a:gd name="T4" fmla="*/ 14 w 87"/>
                  <a:gd name="T5" fmla="*/ 24 h 61"/>
                  <a:gd name="T6" fmla="*/ 17 w 87"/>
                  <a:gd name="T7" fmla="*/ 23 h 61"/>
                  <a:gd name="T8" fmla="*/ 22 w 87"/>
                  <a:gd name="T9" fmla="*/ 21 h 61"/>
                  <a:gd name="T10" fmla="*/ 28 w 87"/>
                  <a:gd name="T11" fmla="*/ 19 h 61"/>
                  <a:gd name="T12" fmla="*/ 34 w 87"/>
                  <a:gd name="T13" fmla="*/ 19 h 61"/>
                  <a:gd name="T14" fmla="*/ 33 w 87"/>
                  <a:gd name="T15" fmla="*/ 14 h 61"/>
                  <a:gd name="T16" fmla="*/ 33 w 87"/>
                  <a:gd name="T17" fmla="*/ 10 h 61"/>
                  <a:gd name="T18" fmla="*/ 35 w 87"/>
                  <a:gd name="T19" fmla="*/ 9 h 61"/>
                  <a:gd name="T20" fmla="*/ 37 w 87"/>
                  <a:gd name="T21" fmla="*/ 8 h 61"/>
                  <a:gd name="T22" fmla="*/ 41 w 87"/>
                  <a:gd name="T23" fmla="*/ 7 h 61"/>
                  <a:gd name="T24" fmla="*/ 40 w 87"/>
                  <a:gd name="T25" fmla="*/ 4 h 61"/>
                  <a:gd name="T26" fmla="*/ 43 w 87"/>
                  <a:gd name="T27" fmla="*/ 2 h 61"/>
                  <a:gd name="T28" fmla="*/ 47 w 87"/>
                  <a:gd name="T29" fmla="*/ 4 h 61"/>
                  <a:gd name="T30" fmla="*/ 52 w 87"/>
                  <a:gd name="T31" fmla="*/ 5 h 61"/>
                  <a:gd name="T32" fmla="*/ 54 w 87"/>
                  <a:gd name="T33" fmla="*/ 0 h 61"/>
                  <a:gd name="T34" fmla="*/ 56 w 87"/>
                  <a:gd name="T35" fmla="*/ 7 h 61"/>
                  <a:gd name="T36" fmla="*/ 60 w 87"/>
                  <a:gd name="T37" fmla="*/ 10 h 61"/>
                  <a:gd name="T38" fmla="*/ 61 w 87"/>
                  <a:gd name="T39" fmla="*/ 3 h 61"/>
                  <a:gd name="T40" fmla="*/ 66 w 87"/>
                  <a:gd name="T41" fmla="*/ 1 h 61"/>
                  <a:gd name="T42" fmla="*/ 70 w 87"/>
                  <a:gd name="T43" fmla="*/ 4 h 61"/>
                  <a:gd name="T44" fmla="*/ 71 w 87"/>
                  <a:gd name="T45" fmla="*/ 7 h 61"/>
                  <a:gd name="T46" fmla="*/ 77 w 87"/>
                  <a:gd name="T47" fmla="*/ 7 h 61"/>
                  <a:gd name="T48" fmla="*/ 80 w 87"/>
                  <a:gd name="T49" fmla="*/ 5 h 61"/>
                  <a:gd name="T50" fmla="*/ 85 w 87"/>
                  <a:gd name="T51" fmla="*/ 7 h 61"/>
                  <a:gd name="T52" fmla="*/ 86 w 87"/>
                  <a:gd name="T53" fmla="*/ 9 h 61"/>
                  <a:gd name="T54" fmla="*/ 78 w 87"/>
                  <a:gd name="T55" fmla="*/ 14 h 61"/>
                  <a:gd name="T56" fmla="*/ 77 w 87"/>
                  <a:gd name="T57" fmla="*/ 21 h 61"/>
                  <a:gd name="T58" fmla="*/ 77 w 87"/>
                  <a:gd name="T59" fmla="*/ 26 h 61"/>
                  <a:gd name="T60" fmla="*/ 74 w 87"/>
                  <a:gd name="T61" fmla="*/ 31 h 61"/>
                  <a:gd name="T62" fmla="*/ 73 w 87"/>
                  <a:gd name="T63" fmla="*/ 35 h 61"/>
                  <a:gd name="T64" fmla="*/ 63 w 87"/>
                  <a:gd name="T65" fmla="*/ 41 h 61"/>
                  <a:gd name="T66" fmla="*/ 54 w 87"/>
                  <a:gd name="T67" fmla="*/ 43 h 61"/>
                  <a:gd name="T68" fmla="*/ 49 w 87"/>
                  <a:gd name="T69" fmla="*/ 44 h 61"/>
                  <a:gd name="T70" fmla="*/ 44 w 87"/>
                  <a:gd name="T71" fmla="*/ 47 h 61"/>
                  <a:gd name="T72" fmla="*/ 39 w 87"/>
                  <a:gd name="T73" fmla="*/ 47 h 61"/>
                  <a:gd name="T74" fmla="*/ 33 w 87"/>
                  <a:gd name="T75" fmla="*/ 46 h 61"/>
                  <a:gd name="T76" fmla="*/ 30 w 87"/>
                  <a:gd name="T77" fmla="*/ 47 h 61"/>
                  <a:gd name="T78" fmla="*/ 25 w 87"/>
                  <a:gd name="T79" fmla="*/ 50 h 61"/>
                  <a:gd name="T80" fmla="*/ 20 w 87"/>
                  <a:gd name="T81" fmla="*/ 55 h 61"/>
                  <a:gd name="T82" fmla="*/ 14 w 87"/>
                  <a:gd name="T83" fmla="*/ 59 h 61"/>
                  <a:gd name="T84" fmla="*/ 11 w 87"/>
                  <a:gd name="T85" fmla="*/ 59 h 61"/>
                  <a:gd name="T86" fmla="*/ 5 w 87"/>
                  <a:gd name="T87" fmla="*/ 58 h 61"/>
                  <a:gd name="T88" fmla="*/ 7 w 87"/>
                  <a:gd name="T89" fmla="*/ 55 h 61"/>
                  <a:gd name="T90" fmla="*/ 13 w 87"/>
                  <a:gd name="T91" fmla="*/ 52 h 61"/>
                  <a:gd name="T92" fmla="*/ 11 w 87"/>
                  <a:gd name="T93" fmla="*/ 47 h 61"/>
                  <a:gd name="T94" fmla="*/ 5 w 87"/>
                  <a:gd name="T95" fmla="*/ 46 h 61"/>
                  <a:gd name="T96" fmla="*/ 1 w 87"/>
                  <a:gd name="T97" fmla="*/ 42 h 61"/>
                  <a:gd name="T98" fmla="*/ 8 w 87"/>
                  <a:gd name="T99" fmla="*/ 40 h 61"/>
                  <a:gd name="T100" fmla="*/ 12 w 87"/>
                  <a:gd name="T101" fmla="*/ 36 h 61"/>
                  <a:gd name="T102" fmla="*/ 17 w 87"/>
                  <a:gd name="T103" fmla="*/ 35 h 61"/>
                  <a:gd name="T104" fmla="*/ 19 w 87"/>
                  <a:gd name="T105" fmla="*/ 30 h 61"/>
                  <a:gd name="T106" fmla="*/ 13 w 87"/>
                  <a:gd name="T107" fmla="*/ 29 h 61"/>
                  <a:gd name="T108" fmla="*/ 11 w 87"/>
                  <a:gd name="T109" fmla="*/ 31 h 61"/>
                  <a:gd name="T110" fmla="*/ 7 w 87"/>
                  <a:gd name="T111" fmla="*/ 33 h 61"/>
                  <a:gd name="T112" fmla="*/ 5 w 87"/>
                  <a:gd name="T113" fmla="*/ 33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87" h="61">
                    <a:moveTo>
                      <a:pt x="5" y="33"/>
                    </a:moveTo>
                    <a:cubicBezTo>
                      <a:pt x="4" y="33"/>
                      <a:pt x="2" y="30"/>
                      <a:pt x="3" y="30"/>
                    </a:cubicBezTo>
                    <a:cubicBezTo>
                      <a:pt x="3" y="29"/>
                      <a:pt x="5" y="30"/>
                      <a:pt x="5" y="30"/>
                    </a:cubicBezTo>
                    <a:cubicBezTo>
                      <a:pt x="6" y="29"/>
                      <a:pt x="5" y="28"/>
                      <a:pt x="6" y="27"/>
                    </a:cubicBezTo>
                    <a:cubicBezTo>
                      <a:pt x="7" y="27"/>
                      <a:pt x="8" y="27"/>
                      <a:pt x="9" y="27"/>
                    </a:cubicBezTo>
                    <a:cubicBezTo>
                      <a:pt x="9" y="27"/>
                      <a:pt x="9" y="27"/>
                      <a:pt x="10" y="27"/>
                    </a:cubicBezTo>
                    <a:cubicBezTo>
                      <a:pt x="10" y="27"/>
                      <a:pt x="10" y="26"/>
                      <a:pt x="10" y="26"/>
                    </a:cubicBezTo>
                    <a:cubicBezTo>
                      <a:pt x="11" y="24"/>
                      <a:pt x="13" y="24"/>
                      <a:pt x="14" y="26"/>
                    </a:cubicBezTo>
                    <a:cubicBezTo>
                      <a:pt x="13" y="25"/>
                      <a:pt x="13" y="24"/>
                      <a:pt x="14" y="24"/>
                    </a:cubicBezTo>
                    <a:cubicBezTo>
                      <a:pt x="14" y="24"/>
                      <a:pt x="15" y="23"/>
                      <a:pt x="15" y="23"/>
                    </a:cubicBezTo>
                    <a:cubicBezTo>
                      <a:pt x="16" y="23"/>
                      <a:pt x="15" y="23"/>
                      <a:pt x="16" y="24"/>
                    </a:cubicBezTo>
                    <a:cubicBezTo>
                      <a:pt x="17" y="24"/>
                      <a:pt x="17" y="23"/>
                      <a:pt x="17" y="23"/>
                    </a:cubicBezTo>
                    <a:cubicBezTo>
                      <a:pt x="17" y="22"/>
                      <a:pt x="17" y="22"/>
                      <a:pt x="18" y="21"/>
                    </a:cubicBezTo>
                    <a:cubicBezTo>
                      <a:pt x="18" y="21"/>
                      <a:pt x="19" y="20"/>
                      <a:pt x="20" y="20"/>
                    </a:cubicBezTo>
                    <a:cubicBezTo>
                      <a:pt x="21" y="20"/>
                      <a:pt x="21" y="21"/>
                      <a:pt x="22" y="21"/>
                    </a:cubicBezTo>
                    <a:cubicBezTo>
                      <a:pt x="23" y="21"/>
                      <a:pt x="24" y="20"/>
                      <a:pt x="25" y="20"/>
                    </a:cubicBezTo>
                    <a:cubicBezTo>
                      <a:pt x="25" y="20"/>
                      <a:pt x="26" y="21"/>
                      <a:pt x="27" y="20"/>
                    </a:cubicBezTo>
                    <a:cubicBezTo>
                      <a:pt x="27" y="20"/>
                      <a:pt x="27" y="19"/>
                      <a:pt x="28" y="19"/>
                    </a:cubicBezTo>
                    <a:cubicBezTo>
                      <a:pt x="29" y="19"/>
                      <a:pt x="29" y="19"/>
                      <a:pt x="30" y="19"/>
                    </a:cubicBezTo>
                    <a:cubicBezTo>
                      <a:pt x="31" y="20"/>
                      <a:pt x="31" y="19"/>
                      <a:pt x="32" y="19"/>
                    </a:cubicBezTo>
                    <a:cubicBezTo>
                      <a:pt x="33" y="19"/>
                      <a:pt x="33" y="19"/>
                      <a:pt x="34" y="19"/>
                    </a:cubicBezTo>
                    <a:cubicBezTo>
                      <a:pt x="35" y="20"/>
                      <a:pt x="36" y="19"/>
                      <a:pt x="36" y="18"/>
                    </a:cubicBezTo>
                    <a:cubicBezTo>
                      <a:pt x="37" y="17"/>
                      <a:pt x="36" y="17"/>
                      <a:pt x="35" y="17"/>
                    </a:cubicBezTo>
                    <a:cubicBezTo>
                      <a:pt x="34" y="17"/>
                      <a:pt x="31" y="15"/>
                      <a:pt x="33" y="14"/>
                    </a:cubicBezTo>
                    <a:cubicBezTo>
                      <a:pt x="32" y="14"/>
                      <a:pt x="31" y="14"/>
                      <a:pt x="30" y="13"/>
                    </a:cubicBezTo>
                    <a:cubicBezTo>
                      <a:pt x="30" y="12"/>
                      <a:pt x="30" y="11"/>
                      <a:pt x="30" y="11"/>
                    </a:cubicBezTo>
                    <a:cubicBezTo>
                      <a:pt x="31" y="11"/>
                      <a:pt x="32" y="11"/>
                      <a:pt x="33" y="10"/>
                    </a:cubicBezTo>
                    <a:cubicBezTo>
                      <a:pt x="33" y="10"/>
                      <a:pt x="32" y="10"/>
                      <a:pt x="33" y="9"/>
                    </a:cubicBezTo>
                    <a:cubicBezTo>
                      <a:pt x="33" y="9"/>
                      <a:pt x="33" y="9"/>
                      <a:pt x="34" y="9"/>
                    </a:cubicBezTo>
                    <a:cubicBezTo>
                      <a:pt x="34" y="9"/>
                      <a:pt x="35" y="9"/>
                      <a:pt x="35" y="9"/>
                    </a:cubicBezTo>
                    <a:cubicBezTo>
                      <a:pt x="36" y="9"/>
                      <a:pt x="36" y="10"/>
                      <a:pt x="36" y="10"/>
                    </a:cubicBezTo>
                    <a:cubicBezTo>
                      <a:pt x="36" y="9"/>
                      <a:pt x="36" y="9"/>
                      <a:pt x="37" y="9"/>
                    </a:cubicBezTo>
                    <a:cubicBezTo>
                      <a:pt x="37" y="9"/>
                      <a:pt x="37" y="9"/>
                      <a:pt x="37" y="8"/>
                    </a:cubicBezTo>
                    <a:cubicBezTo>
                      <a:pt x="38" y="8"/>
                      <a:pt x="38" y="8"/>
                      <a:pt x="39" y="8"/>
                    </a:cubicBezTo>
                    <a:cubicBezTo>
                      <a:pt x="39" y="8"/>
                      <a:pt x="40" y="8"/>
                      <a:pt x="40" y="8"/>
                    </a:cubicBezTo>
                    <a:cubicBezTo>
                      <a:pt x="41" y="8"/>
                      <a:pt x="41" y="8"/>
                      <a:pt x="41" y="7"/>
                    </a:cubicBezTo>
                    <a:cubicBezTo>
                      <a:pt x="42" y="7"/>
                      <a:pt x="42" y="6"/>
                      <a:pt x="43" y="6"/>
                    </a:cubicBezTo>
                    <a:cubicBezTo>
                      <a:pt x="43" y="6"/>
                      <a:pt x="43" y="5"/>
                      <a:pt x="44" y="5"/>
                    </a:cubicBezTo>
                    <a:cubicBezTo>
                      <a:pt x="43" y="5"/>
                      <a:pt x="41" y="4"/>
                      <a:pt x="40" y="4"/>
                    </a:cubicBezTo>
                    <a:cubicBezTo>
                      <a:pt x="40" y="3"/>
                      <a:pt x="39" y="3"/>
                      <a:pt x="39" y="2"/>
                    </a:cubicBezTo>
                    <a:cubicBezTo>
                      <a:pt x="40" y="1"/>
                      <a:pt x="40" y="1"/>
                      <a:pt x="41" y="1"/>
                    </a:cubicBezTo>
                    <a:cubicBezTo>
                      <a:pt x="42" y="1"/>
                      <a:pt x="43" y="1"/>
                      <a:pt x="43" y="2"/>
                    </a:cubicBezTo>
                    <a:cubicBezTo>
                      <a:pt x="44" y="1"/>
                      <a:pt x="44" y="1"/>
                      <a:pt x="44" y="2"/>
                    </a:cubicBezTo>
                    <a:cubicBezTo>
                      <a:pt x="45" y="3"/>
                      <a:pt x="45" y="4"/>
                      <a:pt x="46" y="4"/>
                    </a:cubicBezTo>
                    <a:cubicBezTo>
                      <a:pt x="46" y="4"/>
                      <a:pt x="47" y="4"/>
                      <a:pt x="47" y="4"/>
                    </a:cubicBezTo>
                    <a:cubicBezTo>
                      <a:pt x="48" y="3"/>
                      <a:pt x="49" y="3"/>
                      <a:pt x="49" y="3"/>
                    </a:cubicBezTo>
                    <a:cubicBezTo>
                      <a:pt x="50" y="4"/>
                      <a:pt x="51" y="4"/>
                      <a:pt x="51" y="4"/>
                    </a:cubicBezTo>
                    <a:cubicBezTo>
                      <a:pt x="51" y="5"/>
                      <a:pt x="51" y="5"/>
                      <a:pt x="52" y="5"/>
                    </a:cubicBezTo>
                    <a:cubicBezTo>
                      <a:pt x="52" y="4"/>
                      <a:pt x="51" y="4"/>
                      <a:pt x="51" y="3"/>
                    </a:cubicBezTo>
                    <a:cubicBezTo>
                      <a:pt x="51" y="2"/>
                      <a:pt x="51" y="1"/>
                      <a:pt x="52" y="1"/>
                    </a:cubicBezTo>
                    <a:cubicBezTo>
                      <a:pt x="52" y="0"/>
                      <a:pt x="53" y="0"/>
                      <a:pt x="54" y="0"/>
                    </a:cubicBezTo>
                    <a:cubicBezTo>
                      <a:pt x="55" y="0"/>
                      <a:pt x="57" y="2"/>
                      <a:pt x="57" y="3"/>
                    </a:cubicBezTo>
                    <a:cubicBezTo>
                      <a:pt x="57" y="3"/>
                      <a:pt x="57" y="5"/>
                      <a:pt x="57" y="5"/>
                    </a:cubicBezTo>
                    <a:cubicBezTo>
                      <a:pt x="57" y="6"/>
                      <a:pt x="56" y="7"/>
                      <a:pt x="56" y="7"/>
                    </a:cubicBezTo>
                    <a:cubicBezTo>
                      <a:pt x="57" y="7"/>
                      <a:pt x="58" y="6"/>
                      <a:pt x="59" y="7"/>
                    </a:cubicBezTo>
                    <a:cubicBezTo>
                      <a:pt x="60" y="8"/>
                      <a:pt x="59" y="9"/>
                      <a:pt x="60" y="10"/>
                    </a:cubicBezTo>
                    <a:cubicBezTo>
                      <a:pt x="60" y="10"/>
                      <a:pt x="59" y="10"/>
                      <a:pt x="60" y="10"/>
                    </a:cubicBezTo>
                    <a:cubicBezTo>
                      <a:pt x="61" y="10"/>
                      <a:pt x="62" y="9"/>
                      <a:pt x="62" y="9"/>
                    </a:cubicBezTo>
                    <a:cubicBezTo>
                      <a:pt x="62" y="7"/>
                      <a:pt x="61" y="6"/>
                      <a:pt x="61" y="4"/>
                    </a:cubicBezTo>
                    <a:cubicBezTo>
                      <a:pt x="61" y="4"/>
                      <a:pt x="61" y="4"/>
                      <a:pt x="61" y="3"/>
                    </a:cubicBezTo>
                    <a:cubicBezTo>
                      <a:pt x="62" y="3"/>
                      <a:pt x="63" y="3"/>
                      <a:pt x="63" y="3"/>
                    </a:cubicBezTo>
                    <a:cubicBezTo>
                      <a:pt x="64" y="3"/>
                      <a:pt x="64" y="6"/>
                      <a:pt x="65" y="5"/>
                    </a:cubicBezTo>
                    <a:cubicBezTo>
                      <a:pt x="66" y="5"/>
                      <a:pt x="64" y="2"/>
                      <a:pt x="66" y="1"/>
                    </a:cubicBezTo>
                    <a:cubicBezTo>
                      <a:pt x="67" y="0"/>
                      <a:pt x="67" y="4"/>
                      <a:pt x="68" y="5"/>
                    </a:cubicBezTo>
                    <a:cubicBezTo>
                      <a:pt x="68" y="4"/>
                      <a:pt x="68" y="4"/>
                      <a:pt x="69" y="4"/>
                    </a:cubicBezTo>
                    <a:cubicBezTo>
                      <a:pt x="69" y="4"/>
                      <a:pt x="70" y="4"/>
                      <a:pt x="70" y="4"/>
                    </a:cubicBezTo>
                    <a:cubicBezTo>
                      <a:pt x="70" y="5"/>
                      <a:pt x="70" y="5"/>
                      <a:pt x="71" y="5"/>
                    </a:cubicBezTo>
                    <a:cubicBezTo>
                      <a:pt x="71" y="6"/>
                      <a:pt x="71" y="6"/>
                      <a:pt x="71" y="6"/>
                    </a:cubicBezTo>
                    <a:cubicBezTo>
                      <a:pt x="71" y="7"/>
                      <a:pt x="71" y="7"/>
                      <a:pt x="71" y="7"/>
                    </a:cubicBezTo>
                    <a:cubicBezTo>
                      <a:pt x="71" y="6"/>
                      <a:pt x="72" y="5"/>
                      <a:pt x="72" y="5"/>
                    </a:cubicBezTo>
                    <a:cubicBezTo>
                      <a:pt x="72" y="4"/>
                      <a:pt x="73" y="4"/>
                      <a:pt x="74" y="4"/>
                    </a:cubicBezTo>
                    <a:cubicBezTo>
                      <a:pt x="76" y="3"/>
                      <a:pt x="77" y="5"/>
                      <a:pt x="77" y="7"/>
                    </a:cubicBezTo>
                    <a:cubicBezTo>
                      <a:pt x="78" y="7"/>
                      <a:pt x="78" y="6"/>
                      <a:pt x="78" y="6"/>
                    </a:cubicBezTo>
                    <a:cubicBezTo>
                      <a:pt x="79" y="6"/>
                      <a:pt x="79" y="7"/>
                      <a:pt x="80" y="8"/>
                    </a:cubicBezTo>
                    <a:cubicBezTo>
                      <a:pt x="80" y="8"/>
                      <a:pt x="80" y="6"/>
                      <a:pt x="80" y="5"/>
                    </a:cubicBezTo>
                    <a:cubicBezTo>
                      <a:pt x="81" y="4"/>
                      <a:pt x="81" y="3"/>
                      <a:pt x="82" y="3"/>
                    </a:cubicBezTo>
                    <a:cubicBezTo>
                      <a:pt x="83" y="2"/>
                      <a:pt x="84" y="2"/>
                      <a:pt x="84" y="3"/>
                    </a:cubicBezTo>
                    <a:cubicBezTo>
                      <a:pt x="85" y="4"/>
                      <a:pt x="85" y="6"/>
                      <a:pt x="85" y="7"/>
                    </a:cubicBezTo>
                    <a:cubicBezTo>
                      <a:pt x="85" y="7"/>
                      <a:pt x="85" y="7"/>
                      <a:pt x="85" y="8"/>
                    </a:cubicBezTo>
                    <a:cubicBezTo>
                      <a:pt x="85" y="8"/>
                      <a:pt x="85" y="8"/>
                      <a:pt x="85" y="8"/>
                    </a:cubicBezTo>
                    <a:cubicBezTo>
                      <a:pt x="86" y="9"/>
                      <a:pt x="86" y="8"/>
                      <a:pt x="86" y="9"/>
                    </a:cubicBezTo>
                    <a:cubicBezTo>
                      <a:pt x="87" y="10"/>
                      <a:pt x="86" y="10"/>
                      <a:pt x="86" y="11"/>
                    </a:cubicBezTo>
                    <a:cubicBezTo>
                      <a:pt x="85" y="12"/>
                      <a:pt x="84" y="12"/>
                      <a:pt x="83" y="13"/>
                    </a:cubicBezTo>
                    <a:cubicBezTo>
                      <a:pt x="81" y="13"/>
                      <a:pt x="79" y="11"/>
                      <a:pt x="78" y="14"/>
                    </a:cubicBezTo>
                    <a:cubicBezTo>
                      <a:pt x="77" y="15"/>
                      <a:pt x="79" y="17"/>
                      <a:pt x="80" y="17"/>
                    </a:cubicBezTo>
                    <a:cubicBezTo>
                      <a:pt x="79" y="18"/>
                      <a:pt x="76" y="18"/>
                      <a:pt x="76" y="20"/>
                    </a:cubicBezTo>
                    <a:cubicBezTo>
                      <a:pt x="77" y="20"/>
                      <a:pt x="78" y="21"/>
                      <a:pt x="77" y="21"/>
                    </a:cubicBezTo>
                    <a:cubicBezTo>
                      <a:pt x="77" y="22"/>
                      <a:pt x="77" y="22"/>
                      <a:pt x="77" y="22"/>
                    </a:cubicBezTo>
                    <a:cubicBezTo>
                      <a:pt x="77" y="23"/>
                      <a:pt x="76" y="23"/>
                      <a:pt x="76" y="24"/>
                    </a:cubicBezTo>
                    <a:cubicBezTo>
                      <a:pt x="77" y="25"/>
                      <a:pt x="77" y="25"/>
                      <a:pt x="77" y="26"/>
                    </a:cubicBezTo>
                    <a:cubicBezTo>
                      <a:pt x="77" y="26"/>
                      <a:pt x="76" y="27"/>
                      <a:pt x="76" y="27"/>
                    </a:cubicBezTo>
                    <a:cubicBezTo>
                      <a:pt x="75" y="27"/>
                      <a:pt x="74" y="28"/>
                      <a:pt x="73" y="29"/>
                    </a:cubicBezTo>
                    <a:cubicBezTo>
                      <a:pt x="73" y="30"/>
                      <a:pt x="73" y="30"/>
                      <a:pt x="74" y="31"/>
                    </a:cubicBezTo>
                    <a:cubicBezTo>
                      <a:pt x="74" y="31"/>
                      <a:pt x="75" y="31"/>
                      <a:pt x="75" y="32"/>
                    </a:cubicBezTo>
                    <a:cubicBezTo>
                      <a:pt x="75" y="32"/>
                      <a:pt x="73" y="33"/>
                      <a:pt x="73" y="34"/>
                    </a:cubicBezTo>
                    <a:cubicBezTo>
                      <a:pt x="72" y="35"/>
                      <a:pt x="73" y="34"/>
                      <a:pt x="73" y="35"/>
                    </a:cubicBezTo>
                    <a:cubicBezTo>
                      <a:pt x="73" y="36"/>
                      <a:pt x="73" y="37"/>
                      <a:pt x="73" y="37"/>
                    </a:cubicBezTo>
                    <a:cubicBezTo>
                      <a:pt x="72" y="40"/>
                      <a:pt x="67" y="36"/>
                      <a:pt x="66" y="38"/>
                    </a:cubicBezTo>
                    <a:cubicBezTo>
                      <a:pt x="65" y="39"/>
                      <a:pt x="64" y="40"/>
                      <a:pt x="63" y="41"/>
                    </a:cubicBezTo>
                    <a:cubicBezTo>
                      <a:pt x="62" y="41"/>
                      <a:pt x="62" y="41"/>
                      <a:pt x="62" y="42"/>
                    </a:cubicBezTo>
                    <a:cubicBezTo>
                      <a:pt x="61" y="42"/>
                      <a:pt x="60" y="42"/>
                      <a:pt x="59" y="42"/>
                    </a:cubicBezTo>
                    <a:cubicBezTo>
                      <a:pt x="57" y="42"/>
                      <a:pt x="56" y="42"/>
                      <a:pt x="54" y="43"/>
                    </a:cubicBezTo>
                    <a:cubicBezTo>
                      <a:pt x="54" y="43"/>
                      <a:pt x="53" y="43"/>
                      <a:pt x="52" y="43"/>
                    </a:cubicBezTo>
                    <a:cubicBezTo>
                      <a:pt x="52" y="43"/>
                      <a:pt x="52" y="44"/>
                      <a:pt x="52" y="45"/>
                    </a:cubicBezTo>
                    <a:cubicBezTo>
                      <a:pt x="51" y="45"/>
                      <a:pt x="50" y="44"/>
                      <a:pt x="49" y="44"/>
                    </a:cubicBezTo>
                    <a:cubicBezTo>
                      <a:pt x="49" y="45"/>
                      <a:pt x="49" y="45"/>
                      <a:pt x="49" y="45"/>
                    </a:cubicBezTo>
                    <a:cubicBezTo>
                      <a:pt x="49" y="46"/>
                      <a:pt x="48" y="46"/>
                      <a:pt x="47" y="46"/>
                    </a:cubicBezTo>
                    <a:cubicBezTo>
                      <a:pt x="47" y="47"/>
                      <a:pt x="45" y="48"/>
                      <a:pt x="44" y="47"/>
                    </a:cubicBezTo>
                    <a:cubicBezTo>
                      <a:pt x="43" y="47"/>
                      <a:pt x="43" y="46"/>
                      <a:pt x="42" y="45"/>
                    </a:cubicBezTo>
                    <a:cubicBezTo>
                      <a:pt x="42" y="46"/>
                      <a:pt x="41" y="46"/>
                      <a:pt x="40" y="46"/>
                    </a:cubicBezTo>
                    <a:cubicBezTo>
                      <a:pt x="40" y="46"/>
                      <a:pt x="39" y="46"/>
                      <a:pt x="39" y="47"/>
                    </a:cubicBezTo>
                    <a:cubicBezTo>
                      <a:pt x="38" y="47"/>
                      <a:pt x="37" y="48"/>
                      <a:pt x="36" y="47"/>
                    </a:cubicBezTo>
                    <a:cubicBezTo>
                      <a:pt x="35" y="47"/>
                      <a:pt x="35" y="45"/>
                      <a:pt x="34" y="45"/>
                    </a:cubicBezTo>
                    <a:cubicBezTo>
                      <a:pt x="33" y="45"/>
                      <a:pt x="33" y="46"/>
                      <a:pt x="33" y="46"/>
                    </a:cubicBezTo>
                    <a:cubicBezTo>
                      <a:pt x="32" y="46"/>
                      <a:pt x="31" y="45"/>
                      <a:pt x="30" y="45"/>
                    </a:cubicBezTo>
                    <a:cubicBezTo>
                      <a:pt x="30" y="45"/>
                      <a:pt x="30" y="45"/>
                      <a:pt x="30" y="46"/>
                    </a:cubicBezTo>
                    <a:cubicBezTo>
                      <a:pt x="30" y="46"/>
                      <a:pt x="30" y="47"/>
                      <a:pt x="30" y="47"/>
                    </a:cubicBezTo>
                    <a:cubicBezTo>
                      <a:pt x="29" y="48"/>
                      <a:pt x="29" y="49"/>
                      <a:pt x="28" y="49"/>
                    </a:cubicBezTo>
                    <a:cubicBezTo>
                      <a:pt x="27" y="49"/>
                      <a:pt x="27" y="49"/>
                      <a:pt x="26" y="49"/>
                    </a:cubicBezTo>
                    <a:cubicBezTo>
                      <a:pt x="26" y="49"/>
                      <a:pt x="26" y="50"/>
                      <a:pt x="25" y="50"/>
                    </a:cubicBezTo>
                    <a:cubicBezTo>
                      <a:pt x="25" y="51"/>
                      <a:pt x="25" y="51"/>
                      <a:pt x="24" y="52"/>
                    </a:cubicBezTo>
                    <a:cubicBezTo>
                      <a:pt x="24" y="52"/>
                      <a:pt x="23" y="52"/>
                      <a:pt x="22" y="53"/>
                    </a:cubicBezTo>
                    <a:cubicBezTo>
                      <a:pt x="21" y="53"/>
                      <a:pt x="21" y="54"/>
                      <a:pt x="20" y="55"/>
                    </a:cubicBezTo>
                    <a:cubicBezTo>
                      <a:pt x="20" y="56"/>
                      <a:pt x="19" y="58"/>
                      <a:pt x="18" y="59"/>
                    </a:cubicBezTo>
                    <a:cubicBezTo>
                      <a:pt x="17" y="59"/>
                      <a:pt x="16" y="60"/>
                      <a:pt x="15" y="60"/>
                    </a:cubicBezTo>
                    <a:cubicBezTo>
                      <a:pt x="15" y="60"/>
                      <a:pt x="14" y="60"/>
                      <a:pt x="14" y="59"/>
                    </a:cubicBezTo>
                    <a:cubicBezTo>
                      <a:pt x="13" y="59"/>
                      <a:pt x="13" y="59"/>
                      <a:pt x="13" y="59"/>
                    </a:cubicBezTo>
                    <a:cubicBezTo>
                      <a:pt x="12" y="59"/>
                      <a:pt x="12" y="59"/>
                      <a:pt x="12" y="59"/>
                    </a:cubicBezTo>
                    <a:cubicBezTo>
                      <a:pt x="11" y="59"/>
                      <a:pt x="11" y="59"/>
                      <a:pt x="11" y="59"/>
                    </a:cubicBezTo>
                    <a:cubicBezTo>
                      <a:pt x="10" y="59"/>
                      <a:pt x="9" y="60"/>
                      <a:pt x="9" y="60"/>
                    </a:cubicBezTo>
                    <a:cubicBezTo>
                      <a:pt x="7" y="61"/>
                      <a:pt x="5" y="60"/>
                      <a:pt x="4" y="59"/>
                    </a:cubicBezTo>
                    <a:cubicBezTo>
                      <a:pt x="3" y="58"/>
                      <a:pt x="4" y="58"/>
                      <a:pt x="5" y="58"/>
                    </a:cubicBezTo>
                    <a:cubicBezTo>
                      <a:pt x="5" y="58"/>
                      <a:pt x="5" y="57"/>
                      <a:pt x="6" y="57"/>
                    </a:cubicBezTo>
                    <a:cubicBezTo>
                      <a:pt x="6" y="57"/>
                      <a:pt x="6" y="58"/>
                      <a:pt x="7" y="57"/>
                    </a:cubicBezTo>
                    <a:cubicBezTo>
                      <a:pt x="7" y="57"/>
                      <a:pt x="6" y="55"/>
                      <a:pt x="7" y="55"/>
                    </a:cubicBezTo>
                    <a:cubicBezTo>
                      <a:pt x="7" y="55"/>
                      <a:pt x="9" y="55"/>
                      <a:pt x="9" y="54"/>
                    </a:cubicBezTo>
                    <a:cubicBezTo>
                      <a:pt x="10" y="54"/>
                      <a:pt x="9" y="53"/>
                      <a:pt x="10" y="52"/>
                    </a:cubicBezTo>
                    <a:cubicBezTo>
                      <a:pt x="11" y="51"/>
                      <a:pt x="12" y="51"/>
                      <a:pt x="13" y="52"/>
                    </a:cubicBezTo>
                    <a:cubicBezTo>
                      <a:pt x="13" y="52"/>
                      <a:pt x="13" y="51"/>
                      <a:pt x="12" y="51"/>
                    </a:cubicBezTo>
                    <a:cubicBezTo>
                      <a:pt x="12" y="50"/>
                      <a:pt x="12" y="50"/>
                      <a:pt x="11" y="50"/>
                    </a:cubicBezTo>
                    <a:cubicBezTo>
                      <a:pt x="10" y="49"/>
                      <a:pt x="10" y="47"/>
                      <a:pt x="11" y="47"/>
                    </a:cubicBezTo>
                    <a:cubicBezTo>
                      <a:pt x="10" y="47"/>
                      <a:pt x="9" y="47"/>
                      <a:pt x="8" y="47"/>
                    </a:cubicBezTo>
                    <a:cubicBezTo>
                      <a:pt x="7" y="47"/>
                      <a:pt x="6" y="47"/>
                      <a:pt x="6" y="47"/>
                    </a:cubicBezTo>
                    <a:cubicBezTo>
                      <a:pt x="5" y="47"/>
                      <a:pt x="5" y="47"/>
                      <a:pt x="5" y="46"/>
                    </a:cubicBezTo>
                    <a:cubicBezTo>
                      <a:pt x="4" y="46"/>
                      <a:pt x="4" y="45"/>
                      <a:pt x="4" y="45"/>
                    </a:cubicBezTo>
                    <a:cubicBezTo>
                      <a:pt x="4" y="44"/>
                      <a:pt x="2" y="44"/>
                      <a:pt x="2" y="44"/>
                    </a:cubicBezTo>
                    <a:cubicBezTo>
                      <a:pt x="1" y="44"/>
                      <a:pt x="0" y="43"/>
                      <a:pt x="1" y="42"/>
                    </a:cubicBezTo>
                    <a:cubicBezTo>
                      <a:pt x="1" y="41"/>
                      <a:pt x="3" y="41"/>
                      <a:pt x="4" y="41"/>
                    </a:cubicBezTo>
                    <a:cubicBezTo>
                      <a:pt x="4" y="40"/>
                      <a:pt x="5" y="40"/>
                      <a:pt x="6" y="40"/>
                    </a:cubicBezTo>
                    <a:cubicBezTo>
                      <a:pt x="6" y="40"/>
                      <a:pt x="7" y="40"/>
                      <a:pt x="8" y="40"/>
                    </a:cubicBezTo>
                    <a:cubicBezTo>
                      <a:pt x="9" y="40"/>
                      <a:pt x="9" y="38"/>
                      <a:pt x="9" y="38"/>
                    </a:cubicBezTo>
                    <a:cubicBezTo>
                      <a:pt x="9" y="37"/>
                      <a:pt x="10" y="36"/>
                      <a:pt x="11" y="36"/>
                    </a:cubicBezTo>
                    <a:cubicBezTo>
                      <a:pt x="11" y="36"/>
                      <a:pt x="12" y="36"/>
                      <a:pt x="12" y="36"/>
                    </a:cubicBezTo>
                    <a:cubicBezTo>
                      <a:pt x="13" y="36"/>
                      <a:pt x="13" y="35"/>
                      <a:pt x="13" y="35"/>
                    </a:cubicBezTo>
                    <a:cubicBezTo>
                      <a:pt x="14" y="34"/>
                      <a:pt x="14" y="34"/>
                      <a:pt x="15" y="34"/>
                    </a:cubicBezTo>
                    <a:cubicBezTo>
                      <a:pt x="16" y="34"/>
                      <a:pt x="17" y="35"/>
                      <a:pt x="17" y="35"/>
                    </a:cubicBezTo>
                    <a:cubicBezTo>
                      <a:pt x="18" y="34"/>
                      <a:pt x="18" y="34"/>
                      <a:pt x="18" y="34"/>
                    </a:cubicBezTo>
                    <a:cubicBezTo>
                      <a:pt x="18" y="33"/>
                      <a:pt x="18" y="33"/>
                      <a:pt x="19" y="32"/>
                    </a:cubicBezTo>
                    <a:cubicBezTo>
                      <a:pt x="19" y="31"/>
                      <a:pt x="20" y="31"/>
                      <a:pt x="19" y="30"/>
                    </a:cubicBezTo>
                    <a:cubicBezTo>
                      <a:pt x="19" y="30"/>
                      <a:pt x="17" y="28"/>
                      <a:pt x="19" y="29"/>
                    </a:cubicBezTo>
                    <a:cubicBezTo>
                      <a:pt x="18" y="29"/>
                      <a:pt x="17" y="30"/>
                      <a:pt x="16" y="30"/>
                    </a:cubicBezTo>
                    <a:cubicBezTo>
                      <a:pt x="14" y="31"/>
                      <a:pt x="14" y="30"/>
                      <a:pt x="13" y="29"/>
                    </a:cubicBezTo>
                    <a:cubicBezTo>
                      <a:pt x="13" y="30"/>
                      <a:pt x="13" y="30"/>
                      <a:pt x="13" y="30"/>
                    </a:cubicBezTo>
                    <a:cubicBezTo>
                      <a:pt x="13" y="31"/>
                      <a:pt x="13" y="31"/>
                      <a:pt x="12" y="31"/>
                    </a:cubicBezTo>
                    <a:cubicBezTo>
                      <a:pt x="11" y="31"/>
                      <a:pt x="11" y="31"/>
                      <a:pt x="11" y="31"/>
                    </a:cubicBezTo>
                    <a:cubicBezTo>
                      <a:pt x="10" y="32"/>
                      <a:pt x="10" y="33"/>
                      <a:pt x="9" y="33"/>
                    </a:cubicBezTo>
                    <a:cubicBezTo>
                      <a:pt x="8" y="33"/>
                      <a:pt x="9" y="32"/>
                      <a:pt x="8" y="32"/>
                    </a:cubicBezTo>
                    <a:cubicBezTo>
                      <a:pt x="7" y="32"/>
                      <a:pt x="7" y="33"/>
                      <a:pt x="7" y="33"/>
                    </a:cubicBezTo>
                    <a:cubicBezTo>
                      <a:pt x="7" y="33"/>
                      <a:pt x="6" y="33"/>
                      <a:pt x="6" y="33"/>
                    </a:cubicBezTo>
                    <a:cubicBezTo>
                      <a:pt x="6" y="33"/>
                      <a:pt x="6" y="33"/>
                      <a:pt x="6" y="34"/>
                    </a:cubicBezTo>
                    <a:cubicBezTo>
                      <a:pt x="5" y="34"/>
                      <a:pt x="6" y="33"/>
                      <a:pt x="5" y="3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" name="Freeform 20">
                <a:extLst>
                  <a:ext uri="{FF2B5EF4-FFF2-40B4-BE49-F238E27FC236}">
                    <a16:creationId xmlns:a16="http://schemas.microsoft.com/office/drawing/2014/main" id="{6DA2C644-BF11-6249-85C4-508A4575AF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261580" y="5719625"/>
                <a:ext cx="249334" cy="129284"/>
              </a:xfrm>
              <a:custGeom>
                <a:avLst/>
                <a:gdLst>
                  <a:gd name="T0" fmla="*/ 8 w 58"/>
                  <a:gd name="T1" fmla="*/ 25 h 30"/>
                  <a:gd name="T2" fmla="*/ 2 w 58"/>
                  <a:gd name="T3" fmla="*/ 24 h 30"/>
                  <a:gd name="T4" fmla="*/ 1 w 58"/>
                  <a:gd name="T5" fmla="*/ 20 h 30"/>
                  <a:gd name="T6" fmla="*/ 1 w 58"/>
                  <a:gd name="T7" fmla="*/ 18 h 30"/>
                  <a:gd name="T8" fmla="*/ 4 w 58"/>
                  <a:gd name="T9" fmla="*/ 17 h 30"/>
                  <a:gd name="T10" fmla="*/ 5 w 58"/>
                  <a:gd name="T11" fmla="*/ 13 h 30"/>
                  <a:gd name="T12" fmla="*/ 1 w 58"/>
                  <a:gd name="T13" fmla="*/ 8 h 30"/>
                  <a:gd name="T14" fmla="*/ 2 w 58"/>
                  <a:gd name="T15" fmla="*/ 6 h 30"/>
                  <a:gd name="T16" fmla="*/ 4 w 58"/>
                  <a:gd name="T17" fmla="*/ 4 h 30"/>
                  <a:gd name="T18" fmla="*/ 5 w 58"/>
                  <a:gd name="T19" fmla="*/ 0 h 30"/>
                  <a:gd name="T20" fmla="*/ 10 w 58"/>
                  <a:gd name="T21" fmla="*/ 5 h 30"/>
                  <a:gd name="T22" fmla="*/ 15 w 58"/>
                  <a:gd name="T23" fmla="*/ 6 h 30"/>
                  <a:gd name="T24" fmla="*/ 17 w 58"/>
                  <a:gd name="T25" fmla="*/ 4 h 30"/>
                  <a:gd name="T26" fmla="*/ 21 w 58"/>
                  <a:gd name="T27" fmla="*/ 5 h 30"/>
                  <a:gd name="T28" fmla="*/ 24 w 58"/>
                  <a:gd name="T29" fmla="*/ 6 h 30"/>
                  <a:gd name="T30" fmla="*/ 27 w 58"/>
                  <a:gd name="T31" fmla="*/ 6 h 30"/>
                  <a:gd name="T32" fmla="*/ 31 w 58"/>
                  <a:gd name="T33" fmla="*/ 7 h 30"/>
                  <a:gd name="T34" fmla="*/ 35 w 58"/>
                  <a:gd name="T35" fmla="*/ 10 h 30"/>
                  <a:gd name="T36" fmla="*/ 37 w 58"/>
                  <a:gd name="T37" fmla="*/ 12 h 30"/>
                  <a:gd name="T38" fmla="*/ 38 w 58"/>
                  <a:gd name="T39" fmla="*/ 15 h 30"/>
                  <a:gd name="T40" fmla="*/ 39 w 58"/>
                  <a:gd name="T41" fmla="*/ 17 h 30"/>
                  <a:gd name="T42" fmla="*/ 43 w 58"/>
                  <a:gd name="T43" fmla="*/ 17 h 30"/>
                  <a:gd name="T44" fmla="*/ 43 w 58"/>
                  <a:gd name="T45" fmla="*/ 8 h 30"/>
                  <a:gd name="T46" fmla="*/ 48 w 58"/>
                  <a:gd name="T47" fmla="*/ 1 h 30"/>
                  <a:gd name="T48" fmla="*/ 49 w 58"/>
                  <a:gd name="T49" fmla="*/ 2 h 30"/>
                  <a:gd name="T50" fmla="*/ 52 w 58"/>
                  <a:gd name="T51" fmla="*/ 6 h 30"/>
                  <a:gd name="T52" fmla="*/ 53 w 58"/>
                  <a:gd name="T53" fmla="*/ 9 h 30"/>
                  <a:gd name="T54" fmla="*/ 56 w 58"/>
                  <a:gd name="T55" fmla="*/ 11 h 30"/>
                  <a:gd name="T56" fmla="*/ 58 w 58"/>
                  <a:gd name="T57" fmla="*/ 15 h 30"/>
                  <a:gd name="T58" fmla="*/ 56 w 58"/>
                  <a:gd name="T59" fmla="*/ 18 h 30"/>
                  <a:gd name="T60" fmla="*/ 55 w 58"/>
                  <a:gd name="T61" fmla="*/ 21 h 30"/>
                  <a:gd name="T62" fmla="*/ 49 w 58"/>
                  <a:gd name="T63" fmla="*/ 19 h 30"/>
                  <a:gd name="T64" fmla="*/ 48 w 58"/>
                  <a:gd name="T65" fmla="*/ 20 h 30"/>
                  <a:gd name="T66" fmla="*/ 43 w 58"/>
                  <a:gd name="T67" fmla="*/ 21 h 30"/>
                  <a:gd name="T68" fmla="*/ 39 w 58"/>
                  <a:gd name="T69" fmla="*/ 23 h 30"/>
                  <a:gd name="T70" fmla="*/ 28 w 58"/>
                  <a:gd name="T71" fmla="*/ 19 h 30"/>
                  <a:gd name="T72" fmla="*/ 25 w 58"/>
                  <a:gd name="T73" fmla="*/ 22 h 30"/>
                  <a:gd name="T74" fmla="*/ 26 w 58"/>
                  <a:gd name="T75" fmla="*/ 26 h 30"/>
                  <a:gd name="T76" fmla="*/ 20 w 58"/>
                  <a:gd name="T77" fmla="*/ 27 h 30"/>
                  <a:gd name="T78" fmla="*/ 15 w 58"/>
                  <a:gd name="T79" fmla="*/ 29 h 30"/>
                  <a:gd name="T80" fmla="*/ 13 w 58"/>
                  <a:gd name="T81" fmla="*/ 29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58" h="30">
                    <a:moveTo>
                      <a:pt x="12" y="29"/>
                    </a:moveTo>
                    <a:cubicBezTo>
                      <a:pt x="11" y="28"/>
                      <a:pt x="8" y="27"/>
                      <a:pt x="8" y="25"/>
                    </a:cubicBezTo>
                    <a:cubicBezTo>
                      <a:pt x="8" y="26"/>
                      <a:pt x="6" y="26"/>
                      <a:pt x="5" y="26"/>
                    </a:cubicBezTo>
                    <a:cubicBezTo>
                      <a:pt x="4" y="26"/>
                      <a:pt x="3" y="25"/>
                      <a:pt x="2" y="24"/>
                    </a:cubicBezTo>
                    <a:cubicBezTo>
                      <a:pt x="1" y="23"/>
                      <a:pt x="0" y="22"/>
                      <a:pt x="0" y="21"/>
                    </a:cubicBezTo>
                    <a:cubicBezTo>
                      <a:pt x="0" y="20"/>
                      <a:pt x="0" y="21"/>
                      <a:pt x="1" y="20"/>
                    </a:cubicBezTo>
                    <a:cubicBezTo>
                      <a:pt x="1" y="20"/>
                      <a:pt x="2" y="20"/>
                      <a:pt x="2" y="20"/>
                    </a:cubicBezTo>
                    <a:cubicBezTo>
                      <a:pt x="1" y="20"/>
                      <a:pt x="0" y="19"/>
                      <a:pt x="1" y="18"/>
                    </a:cubicBezTo>
                    <a:cubicBezTo>
                      <a:pt x="1" y="17"/>
                      <a:pt x="2" y="18"/>
                      <a:pt x="3" y="18"/>
                    </a:cubicBezTo>
                    <a:cubicBezTo>
                      <a:pt x="4" y="18"/>
                      <a:pt x="4" y="18"/>
                      <a:pt x="4" y="17"/>
                    </a:cubicBezTo>
                    <a:cubicBezTo>
                      <a:pt x="4" y="16"/>
                      <a:pt x="4" y="16"/>
                      <a:pt x="4" y="15"/>
                    </a:cubicBezTo>
                    <a:cubicBezTo>
                      <a:pt x="4" y="14"/>
                      <a:pt x="4" y="13"/>
                      <a:pt x="5" y="13"/>
                    </a:cubicBezTo>
                    <a:cubicBezTo>
                      <a:pt x="3" y="12"/>
                      <a:pt x="2" y="11"/>
                      <a:pt x="1" y="10"/>
                    </a:cubicBezTo>
                    <a:cubicBezTo>
                      <a:pt x="1" y="9"/>
                      <a:pt x="0" y="9"/>
                      <a:pt x="1" y="8"/>
                    </a:cubicBezTo>
                    <a:cubicBezTo>
                      <a:pt x="1" y="7"/>
                      <a:pt x="2" y="8"/>
                      <a:pt x="2" y="7"/>
                    </a:cubicBezTo>
                    <a:cubicBezTo>
                      <a:pt x="2" y="7"/>
                      <a:pt x="2" y="7"/>
                      <a:pt x="2" y="6"/>
                    </a:cubicBezTo>
                    <a:cubicBezTo>
                      <a:pt x="1" y="6"/>
                      <a:pt x="1" y="5"/>
                      <a:pt x="1" y="5"/>
                    </a:cubicBezTo>
                    <a:cubicBezTo>
                      <a:pt x="1" y="4"/>
                      <a:pt x="3" y="4"/>
                      <a:pt x="4" y="4"/>
                    </a:cubicBezTo>
                    <a:cubicBezTo>
                      <a:pt x="4" y="3"/>
                      <a:pt x="4" y="3"/>
                      <a:pt x="4" y="2"/>
                    </a:cubicBezTo>
                    <a:cubicBezTo>
                      <a:pt x="4" y="1"/>
                      <a:pt x="4" y="1"/>
                      <a:pt x="5" y="0"/>
                    </a:cubicBezTo>
                    <a:cubicBezTo>
                      <a:pt x="6" y="0"/>
                      <a:pt x="7" y="0"/>
                      <a:pt x="7" y="1"/>
                    </a:cubicBezTo>
                    <a:cubicBezTo>
                      <a:pt x="8" y="2"/>
                      <a:pt x="9" y="3"/>
                      <a:pt x="10" y="5"/>
                    </a:cubicBezTo>
                    <a:cubicBezTo>
                      <a:pt x="10" y="4"/>
                      <a:pt x="12" y="3"/>
                      <a:pt x="13" y="4"/>
                    </a:cubicBezTo>
                    <a:cubicBezTo>
                      <a:pt x="14" y="4"/>
                      <a:pt x="15" y="5"/>
                      <a:pt x="15" y="6"/>
                    </a:cubicBezTo>
                    <a:cubicBezTo>
                      <a:pt x="16" y="6"/>
                      <a:pt x="16" y="6"/>
                      <a:pt x="16" y="5"/>
                    </a:cubicBezTo>
                    <a:cubicBezTo>
                      <a:pt x="16" y="5"/>
                      <a:pt x="16" y="5"/>
                      <a:pt x="17" y="4"/>
                    </a:cubicBezTo>
                    <a:cubicBezTo>
                      <a:pt x="18" y="4"/>
                      <a:pt x="19" y="3"/>
                      <a:pt x="20" y="4"/>
                    </a:cubicBezTo>
                    <a:cubicBezTo>
                      <a:pt x="21" y="4"/>
                      <a:pt x="21" y="4"/>
                      <a:pt x="21" y="5"/>
                    </a:cubicBezTo>
                    <a:cubicBezTo>
                      <a:pt x="22" y="5"/>
                      <a:pt x="22" y="5"/>
                      <a:pt x="22" y="5"/>
                    </a:cubicBezTo>
                    <a:cubicBezTo>
                      <a:pt x="23" y="5"/>
                      <a:pt x="23" y="6"/>
                      <a:pt x="24" y="6"/>
                    </a:cubicBezTo>
                    <a:cubicBezTo>
                      <a:pt x="24" y="6"/>
                      <a:pt x="25" y="5"/>
                      <a:pt x="26" y="5"/>
                    </a:cubicBezTo>
                    <a:cubicBezTo>
                      <a:pt x="27" y="5"/>
                      <a:pt x="27" y="6"/>
                      <a:pt x="27" y="6"/>
                    </a:cubicBezTo>
                    <a:cubicBezTo>
                      <a:pt x="28" y="7"/>
                      <a:pt x="29" y="6"/>
                      <a:pt x="30" y="6"/>
                    </a:cubicBezTo>
                    <a:cubicBezTo>
                      <a:pt x="30" y="6"/>
                      <a:pt x="31" y="7"/>
                      <a:pt x="31" y="7"/>
                    </a:cubicBezTo>
                    <a:cubicBezTo>
                      <a:pt x="32" y="7"/>
                      <a:pt x="33" y="7"/>
                      <a:pt x="34" y="8"/>
                    </a:cubicBezTo>
                    <a:cubicBezTo>
                      <a:pt x="34" y="8"/>
                      <a:pt x="34" y="9"/>
                      <a:pt x="35" y="10"/>
                    </a:cubicBezTo>
                    <a:cubicBezTo>
                      <a:pt x="35" y="10"/>
                      <a:pt x="35" y="10"/>
                      <a:pt x="36" y="10"/>
                    </a:cubicBezTo>
                    <a:cubicBezTo>
                      <a:pt x="37" y="11"/>
                      <a:pt x="37" y="11"/>
                      <a:pt x="37" y="12"/>
                    </a:cubicBezTo>
                    <a:cubicBezTo>
                      <a:pt x="37" y="13"/>
                      <a:pt x="37" y="14"/>
                      <a:pt x="37" y="14"/>
                    </a:cubicBezTo>
                    <a:cubicBezTo>
                      <a:pt x="37" y="15"/>
                      <a:pt x="38" y="15"/>
                      <a:pt x="38" y="15"/>
                    </a:cubicBezTo>
                    <a:cubicBezTo>
                      <a:pt x="39" y="15"/>
                      <a:pt x="39" y="15"/>
                      <a:pt x="39" y="16"/>
                    </a:cubicBezTo>
                    <a:cubicBezTo>
                      <a:pt x="39" y="16"/>
                      <a:pt x="39" y="16"/>
                      <a:pt x="39" y="17"/>
                    </a:cubicBezTo>
                    <a:cubicBezTo>
                      <a:pt x="39" y="17"/>
                      <a:pt x="40" y="17"/>
                      <a:pt x="40" y="17"/>
                    </a:cubicBezTo>
                    <a:cubicBezTo>
                      <a:pt x="41" y="17"/>
                      <a:pt x="42" y="17"/>
                      <a:pt x="43" y="17"/>
                    </a:cubicBezTo>
                    <a:cubicBezTo>
                      <a:pt x="45" y="16"/>
                      <a:pt x="44" y="14"/>
                      <a:pt x="44" y="13"/>
                    </a:cubicBezTo>
                    <a:cubicBezTo>
                      <a:pt x="43" y="12"/>
                      <a:pt x="42" y="9"/>
                      <a:pt x="43" y="8"/>
                    </a:cubicBezTo>
                    <a:cubicBezTo>
                      <a:pt x="44" y="7"/>
                      <a:pt x="45" y="8"/>
                      <a:pt x="46" y="8"/>
                    </a:cubicBezTo>
                    <a:cubicBezTo>
                      <a:pt x="44" y="5"/>
                      <a:pt x="43" y="1"/>
                      <a:pt x="48" y="1"/>
                    </a:cubicBezTo>
                    <a:cubicBezTo>
                      <a:pt x="48" y="1"/>
                      <a:pt x="48" y="1"/>
                      <a:pt x="49" y="1"/>
                    </a:cubicBezTo>
                    <a:cubicBezTo>
                      <a:pt x="49" y="2"/>
                      <a:pt x="49" y="2"/>
                      <a:pt x="49" y="2"/>
                    </a:cubicBezTo>
                    <a:cubicBezTo>
                      <a:pt x="51" y="2"/>
                      <a:pt x="50" y="4"/>
                      <a:pt x="50" y="5"/>
                    </a:cubicBezTo>
                    <a:cubicBezTo>
                      <a:pt x="51" y="5"/>
                      <a:pt x="52" y="5"/>
                      <a:pt x="52" y="6"/>
                    </a:cubicBezTo>
                    <a:cubicBezTo>
                      <a:pt x="52" y="7"/>
                      <a:pt x="51" y="7"/>
                      <a:pt x="51" y="8"/>
                    </a:cubicBezTo>
                    <a:cubicBezTo>
                      <a:pt x="52" y="8"/>
                      <a:pt x="53" y="8"/>
                      <a:pt x="53" y="9"/>
                    </a:cubicBezTo>
                    <a:cubicBezTo>
                      <a:pt x="54" y="9"/>
                      <a:pt x="53" y="10"/>
                      <a:pt x="54" y="11"/>
                    </a:cubicBezTo>
                    <a:cubicBezTo>
                      <a:pt x="54" y="11"/>
                      <a:pt x="55" y="11"/>
                      <a:pt x="56" y="11"/>
                    </a:cubicBezTo>
                    <a:cubicBezTo>
                      <a:pt x="56" y="12"/>
                      <a:pt x="56" y="13"/>
                      <a:pt x="56" y="13"/>
                    </a:cubicBezTo>
                    <a:cubicBezTo>
                      <a:pt x="56" y="14"/>
                      <a:pt x="58" y="14"/>
                      <a:pt x="58" y="15"/>
                    </a:cubicBezTo>
                    <a:cubicBezTo>
                      <a:pt x="58" y="16"/>
                      <a:pt x="58" y="17"/>
                      <a:pt x="57" y="17"/>
                    </a:cubicBezTo>
                    <a:cubicBezTo>
                      <a:pt x="57" y="18"/>
                      <a:pt x="56" y="18"/>
                      <a:pt x="56" y="18"/>
                    </a:cubicBezTo>
                    <a:cubicBezTo>
                      <a:pt x="56" y="19"/>
                      <a:pt x="57" y="20"/>
                      <a:pt x="56" y="21"/>
                    </a:cubicBezTo>
                    <a:cubicBezTo>
                      <a:pt x="56" y="21"/>
                      <a:pt x="57" y="21"/>
                      <a:pt x="55" y="21"/>
                    </a:cubicBezTo>
                    <a:cubicBezTo>
                      <a:pt x="55" y="21"/>
                      <a:pt x="54" y="21"/>
                      <a:pt x="53" y="21"/>
                    </a:cubicBezTo>
                    <a:cubicBezTo>
                      <a:pt x="52" y="20"/>
                      <a:pt x="49" y="17"/>
                      <a:pt x="49" y="19"/>
                    </a:cubicBezTo>
                    <a:cubicBezTo>
                      <a:pt x="48" y="19"/>
                      <a:pt x="48" y="19"/>
                      <a:pt x="48" y="18"/>
                    </a:cubicBezTo>
                    <a:cubicBezTo>
                      <a:pt x="47" y="18"/>
                      <a:pt x="48" y="20"/>
                      <a:pt x="48" y="20"/>
                    </a:cubicBezTo>
                    <a:cubicBezTo>
                      <a:pt x="47" y="20"/>
                      <a:pt x="46" y="20"/>
                      <a:pt x="46" y="21"/>
                    </a:cubicBezTo>
                    <a:cubicBezTo>
                      <a:pt x="45" y="21"/>
                      <a:pt x="44" y="21"/>
                      <a:pt x="43" y="21"/>
                    </a:cubicBezTo>
                    <a:cubicBezTo>
                      <a:pt x="42" y="21"/>
                      <a:pt x="41" y="21"/>
                      <a:pt x="41" y="22"/>
                    </a:cubicBezTo>
                    <a:cubicBezTo>
                      <a:pt x="40" y="22"/>
                      <a:pt x="40" y="23"/>
                      <a:pt x="39" y="23"/>
                    </a:cubicBezTo>
                    <a:cubicBezTo>
                      <a:pt x="38" y="23"/>
                      <a:pt x="36" y="23"/>
                      <a:pt x="35" y="22"/>
                    </a:cubicBezTo>
                    <a:cubicBezTo>
                      <a:pt x="34" y="21"/>
                      <a:pt x="28" y="20"/>
                      <a:pt x="28" y="19"/>
                    </a:cubicBezTo>
                    <a:cubicBezTo>
                      <a:pt x="29" y="19"/>
                      <a:pt x="28" y="21"/>
                      <a:pt x="28" y="21"/>
                    </a:cubicBezTo>
                    <a:cubicBezTo>
                      <a:pt x="27" y="22"/>
                      <a:pt x="26" y="22"/>
                      <a:pt x="25" y="22"/>
                    </a:cubicBezTo>
                    <a:cubicBezTo>
                      <a:pt x="25" y="23"/>
                      <a:pt x="26" y="23"/>
                      <a:pt x="26" y="24"/>
                    </a:cubicBezTo>
                    <a:cubicBezTo>
                      <a:pt x="26" y="25"/>
                      <a:pt x="26" y="26"/>
                      <a:pt x="26" y="26"/>
                    </a:cubicBezTo>
                    <a:cubicBezTo>
                      <a:pt x="25" y="27"/>
                      <a:pt x="25" y="28"/>
                      <a:pt x="24" y="28"/>
                    </a:cubicBezTo>
                    <a:cubicBezTo>
                      <a:pt x="23" y="28"/>
                      <a:pt x="21" y="27"/>
                      <a:pt x="20" y="27"/>
                    </a:cubicBezTo>
                    <a:cubicBezTo>
                      <a:pt x="20" y="27"/>
                      <a:pt x="19" y="28"/>
                      <a:pt x="19" y="28"/>
                    </a:cubicBezTo>
                    <a:cubicBezTo>
                      <a:pt x="18" y="29"/>
                      <a:pt x="16" y="28"/>
                      <a:pt x="15" y="29"/>
                    </a:cubicBezTo>
                    <a:cubicBezTo>
                      <a:pt x="15" y="29"/>
                      <a:pt x="16" y="29"/>
                      <a:pt x="15" y="30"/>
                    </a:cubicBezTo>
                    <a:cubicBezTo>
                      <a:pt x="15" y="30"/>
                      <a:pt x="13" y="29"/>
                      <a:pt x="13" y="29"/>
                    </a:cubicBezTo>
                    <a:cubicBezTo>
                      <a:pt x="12" y="29"/>
                      <a:pt x="9" y="29"/>
                      <a:pt x="12" y="2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" name="Freeform 21">
                <a:extLst>
                  <a:ext uri="{FF2B5EF4-FFF2-40B4-BE49-F238E27FC236}">
                    <a16:creationId xmlns:a16="http://schemas.microsoft.com/office/drawing/2014/main" id="{50048B3E-38D5-5335-2194-B8C2FEC072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218485" y="5876612"/>
                <a:ext cx="129284" cy="43095"/>
              </a:xfrm>
              <a:custGeom>
                <a:avLst/>
                <a:gdLst>
                  <a:gd name="T0" fmla="*/ 2 w 30"/>
                  <a:gd name="T1" fmla="*/ 5 h 10"/>
                  <a:gd name="T2" fmla="*/ 5 w 30"/>
                  <a:gd name="T3" fmla="*/ 3 h 10"/>
                  <a:gd name="T4" fmla="*/ 6 w 30"/>
                  <a:gd name="T5" fmla="*/ 3 h 10"/>
                  <a:gd name="T6" fmla="*/ 7 w 30"/>
                  <a:gd name="T7" fmla="*/ 4 h 10"/>
                  <a:gd name="T8" fmla="*/ 11 w 30"/>
                  <a:gd name="T9" fmla="*/ 2 h 10"/>
                  <a:gd name="T10" fmla="*/ 12 w 30"/>
                  <a:gd name="T11" fmla="*/ 2 h 10"/>
                  <a:gd name="T12" fmla="*/ 14 w 30"/>
                  <a:gd name="T13" fmla="*/ 1 h 10"/>
                  <a:gd name="T14" fmla="*/ 16 w 30"/>
                  <a:gd name="T15" fmla="*/ 2 h 10"/>
                  <a:gd name="T16" fmla="*/ 18 w 30"/>
                  <a:gd name="T17" fmla="*/ 2 h 10"/>
                  <a:gd name="T18" fmla="*/ 20 w 30"/>
                  <a:gd name="T19" fmla="*/ 2 h 10"/>
                  <a:gd name="T20" fmla="*/ 21 w 30"/>
                  <a:gd name="T21" fmla="*/ 4 h 10"/>
                  <a:gd name="T22" fmla="*/ 24 w 30"/>
                  <a:gd name="T23" fmla="*/ 1 h 10"/>
                  <a:gd name="T24" fmla="*/ 27 w 30"/>
                  <a:gd name="T25" fmla="*/ 0 h 10"/>
                  <a:gd name="T26" fmla="*/ 29 w 30"/>
                  <a:gd name="T27" fmla="*/ 2 h 10"/>
                  <a:gd name="T28" fmla="*/ 30 w 30"/>
                  <a:gd name="T29" fmla="*/ 4 h 10"/>
                  <a:gd name="T30" fmla="*/ 29 w 30"/>
                  <a:gd name="T31" fmla="*/ 4 h 10"/>
                  <a:gd name="T32" fmla="*/ 28 w 30"/>
                  <a:gd name="T33" fmla="*/ 6 h 10"/>
                  <a:gd name="T34" fmla="*/ 26 w 30"/>
                  <a:gd name="T35" fmla="*/ 8 h 10"/>
                  <a:gd name="T36" fmla="*/ 21 w 30"/>
                  <a:gd name="T37" fmla="*/ 7 h 10"/>
                  <a:gd name="T38" fmla="*/ 19 w 30"/>
                  <a:gd name="T39" fmla="*/ 8 h 10"/>
                  <a:gd name="T40" fmla="*/ 18 w 30"/>
                  <a:gd name="T41" fmla="*/ 10 h 10"/>
                  <a:gd name="T42" fmla="*/ 13 w 30"/>
                  <a:gd name="T43" fmla="*/ 9 h 10"/>
                  <a:gd name="T44" fmla="*/ 11 w 30"/>
                  <a:gd name="T45" fmla="*/ 9 h 10"/>
                  <a:gd name="T46" fmla="*/ 7 w 30"/>
                  <a:gd name="T47" fmla="*/ 9 h 10"/>
                  <a:gd name="T48" fmla="*/ 6 w 30"/>
                  <a:gd name="T49" fmla="*/ 10 h 10"/>
                  <a:gd name="T50" fmla="*/ 5 w 30"/>
                  <a:gd name="T51" fmla="*/ 10 h 10"/>
                  <a:gd name="T52" fmla="*/ 4 w 30"/>
                  <a:gd name="T53" fmla="*/ 10 h 10"/>
                  <a:gd name="T54" fmla="*/ 3 w 30"/>
                  <a:gd name="T55" fmla="*/ 9 h 10"/>
                  <a:gd name="T56" fmla="*/ 1 w 30"/>
                  <a:gd name="T57" fmla="*/ 8 h 10"/>
                  <a:gd name="T58" fmla="*/ 2 w 30"/>
                  <a:gd name="T59" fmla="*/ 6 h 10"/>
                  <a:gd name="T60" fmla="*/ 1 w 30"/>
                  <a:gd name="T61" fmla="*/ 5 h 10"/>
                  <a:gd name="T62" fmla="*/ 2 w 30"/>
                  <a:gd name="T63" fmla="*/ 5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0" h="10">
                    <a:moveTo>
                      <a:pt x="2" y="5"/>
                    </a:moveTo>
                    <a:cubicBezTo>
                      <a:pt x="2" y="4"/>
                      <a:pt x="3" y="3"/>
                      <a:pt x="5" y="3"/>
                    </a:cubicBezTo>
                    <a:cubicBezTo>
                      <a:pt x="5" y="3"/>
                      <a:pt x="6" y="3"/>
                      <a:pt x="6" y="3"/>
                    </a:cubicBezTo>
                    <a:cubicBezTo>
                      <a:pt x="6" y="4"/>
                      <a:pt x="7" y="4"/>
                      <a:pt x="7" y="4"/>
                    </a:cubicBezTo>
                    <a:cubicBezTo>
                      <a:pt x="8" y="3"/>
                      <a:pt x="9" y="2"/>
                      <a:pt x="11" y="2"/>
                    </a:cubicBezTo>
                    <a:cubicBezTo>
                      <a:pt x="12" y="3"/>
                      <a:pt x="12" y="3"/>
                      <a:pt x="12" y="2"/>
                    </a:cubicBezTo>
                    <a:cubicBezTo>
                      <a:pt x="13" y="1"/>
                      <a:pt x="13" y="0"/>
                      <a:pt x="14" y="1"/>
                    </a:cubicBezTo>
                    <a:cubicBezTo>
                      <a:pt x="15" y="1"/>
                      <a:pt x="15" y="1"/>
                      <a:pt x="16" y="2"/>
                    </a:cubicBezTo>
                    <a:cubicBezTo>
                      <a:pt x="16" y="2"/>
                      <a:pt x="17" y="2"/>
                      <a:pt x="18" y="2"/>
                    </a:cubicBezTo>
                    <a:cubicBezTo>
                      <a:pt x="19" y="2"/>
                      <a:pt x="19" y="2"/>
                      <a:pt x="20" y="2"/>
                    </a:cubicBezTo>
                    <a:cubicBezTo>
                      <a:pt x="21" y="3"/>
                      <a:pt x="21" y="3"/>
                      <a:pt x="21" y="4"/>
                    </a:cubicBezTo>
                    <a:cubicBezTo>
                      <a:pt x="22" y="3"/>
                      <a:pt x="23" y="2"/>
                      <a:pt x="24" y="1"/>
                    </a:cubicBezTo>
                    <a:cubicBezTo>
                      <a:pt x="25" y="0"/>
                      <a:pt x="26" y="0"/>
                      <a:pt x="27" y="0"/>
                    </a:cubicBezTo>
                    <a:cubicBezTo>
                      <a:pt x="28" y="0"/>
                      <a:pt x="28" y="1"/>
                      <a:pt x="29" y="2"/>
                    </a:cubicBezTo>
                    <a:cubicBezTo>
                      <a:pt x="29" y="2"/>
                      <a:pt x="30" y="3"/>
                      <a:pt x="30" y="4"/>
                    </a:cubicBezTo>
                    <a:cubicBezTo>
                      <a:pt x="30" y="4"/>
                      <a:pt x="30" y="4"/>
                      <a:pt x="29" y="4"/>
                    </a:cubicBezTo>
                    <a:cubicBezTo>
                      <a:pt x="29" y="5"/>
                      <a:pt x="28" y="5"/>
                      <a:pt x="28" y="6"/>
                    </a:cubicBezTo>
                    <a:cubicBezTo>
                      <a:pt x="27" y="7"/>
                      <a:pt x="27" y="7"/>
                      <a:pt x="26" y="8"/>
                    </a:cubicBezTo>
                    <a:cubicBezTo>
                      <a:pt x="24" y="8"/>
                      <a:pt x="22" y="7"/>
                      <a:pt x="21" y="7"/>
                    </a:cubicBezTo>
                    <a:cubicBezTo>
                      <a:pt x="20" y="6"/>
                      <a:pt x="20" y="7"/>
                      <a:pt x="19" y="8"/>
                    </a:cubicBezTo>
                    <a:cubicBezTo>
                      <a:pt x="19" y="9"/>
                      <a:pt x="19" y="10"/>
                      <a:pt x="18" y="10"/>
                    </a:cubicBezTo>
                    <a:cubicBezTo>
                      <a:pt x="16" y="10"/>
                      <a:pt x="15" y="9"/>
                      <a:pt x="13" y="9"/>
                    </a:cubicBezTo>
                    <a:cubicBezTo>
                      <a:pt x="13" y="9"/>
                      <a:pt x="12" y="8"/>
                      <a:pt x="11" y="9"/>
                    </a:cubicBezTo>
                    <a:cubicBezTo>
                      <a:pt x="10" y="9"/>
                      <a:pt x="9" y="9"/>
                      <a:pt x="7" y="9"/>
                    </a:cubicBezTo>
                    <a:cubicBezTo>
                      <a:pt x="7" y="9"/>
                      <a:pt x="7" y="9"/>
                      <a:pt x="6" y="10"/>
                    </a:cubicBezTo>
                    <a:cubicBezTo>
                      <a:pt x="6" y="10"/>
                      <a:pt x="6" y="10"/>
                      <a:pt x="5" y="10"/>
                    </a:cubicBezTo>
                    <a:cubicBezTo>
                      <a:pt x="5" y="10"/>
                      <a:pt x="4" y="10"/>
                      <a:pt x="4" y="10"/>
                    </a:cubicBezTo>
                    <a:cubicBezTo>
                      <a:pt x="3" y="10"/>
                      <a:pt x="3" y="9"/>
                      <a:pt x="3" y="9"/>
                    </a:cubicBezTo>
                    <a:cubicBezTo>
                      <a:pt x="2" y="9"/>
                      <a:pt x="1" y="8"/>
                      <a:pt x="1" y="8"/>
                    </a:cubicBezTo>
                    <a:cubicBezTo>
                      <a:pt x="0" y="7"/>
                      <a:pt x="2" y="6"/>
                      <a:pt x="2" y="6"/>
                    </a:cubicBezTo>
                    <a:cubicBezTo>
                      <a:pt x="2" y="6"/>
                      <a:pt x="1" y="6"/>
                      <a:pt x="1" y="5"/>
                    </a:cubicBezTo>
                    <a:cubicBezTo>
                      <a:pt x="1" y="4"/>
                      <a:pt x="2" y="5"/>
                      <a:pt x="2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68387F7F-B8A3-DFE1-D94C-88A0F12925C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9244" y="4680539"/>
              <a:ext cx="1801771" cy="1874257"/>
            </a:xfrm>
            <a:custGeom>
              <a:avLst/>
              <a:gdLst>
                <a:gd name="T0" fmla="*/ 75 w 373"/>
                <a:gd name="T1" fmla="*/ 270 h 388"/>
                <a:gd name="T2" fmla="*/ 115 w 373"/>
                <a:gd name="T3" fmla="*/ 276 h 388"/>
                <a:gd name="T4" fmla="*/ 143 w 373"/>
                <a:gd name="T5" fmla="*/ 313 h 388"/>
                <a:gd name="T6" fmla="*/ 178 w 373"/>
                <a:gd name="T7" fmla="*/ 385 h 388"/>
                <a:gd name="T8" fmla="*/ 196 w 373"/>
                <a:gd name="T9" fmla="*/ 279 h 388"/>
                <a:gd name="T10" fmla="*/ 222 w 373"/>
                <a:gd name="T11" fmla="*/ 265 h 388"/>
                <a:gd name="T12" fmla="*/ 332 w 373"/>
                <a:gd name="T13" fmla="*/ 259 h 388"/>
                <a:gd name="T14" fmla="*/ 334 w 373"/>
                <a:gd name="T15" fmla="*/ 237 h 388"/>
                <a:gd name="T16" fmla="*/ 323 w 373"/>
                <a:gd name="T17" fmla="*/ 210 h 388"/>
                <a:gd name="T18" fmla="*/ 258 w 373"/>
                <a:gd name="T19" fmla="*/ 189 h 388"/>
                <a:gd name="T20" fmla="*/ 316 w 373"/>
                <a:gd name="T21" fmla="*/ 157 h 388"/>
                <a:gd name="T22" fmla="*/ 321 w 373"/>
                <a:gd name="T23" fmla="*/ 119 h 388"/>
                <a:gd name="T24" fmla="*/ 280 w 373"/>
                <a:gd name="T25" fmla="*/ 19 h 388"/>
                <a:gd name="T26" fmla="*/ 228 w 373"/>
                <a:gd name="T27" fmla="*/ 33 h 388"/>
                <a:gd name="T28" fmla="*/ 156 w 373"/>
                <a:gd name="T29" fmla="*/ 16 h 388"/>
                <a:gd name="T30" fmla="*/ 89 w 373"/>
                <a:gd name="T31" fmla="*/ 39 h 388"/>
                <a:gd name="T32" fmla="*/ 66 w 373"/>
                <a:gd name="T33" fmla="*/ 80 h 388"/>
                <a:gd name="T34" fmla="*/ 43 w 373"/>
                <a:gd name="T35" fmla="*/ 131 h 388"/>
                <a:gd name="T36" fmla="*/ 16 w 373"/>
                <a:gd name="T37" fmla="*/ 205 h 388"/>
                <a:gd name="T38" fmla="*/ 65 w 373"/>
                <a:gd name="T39" fmla="*/ 215 h 388"/>
                <a:gd name="T40" fmla="*/ 21 w 373"/>
                <a:gd name="T41" fmla="*/ 239 h 388"/>
                <a:gd name="T42" fmla="*/ 154 w 373"/>
                <a:gd name="T43" fmla="*/ 133 h 388"/>
                <a:gd name="T44" fmla="*/ 202 w 373"/>
                <a:gd name="T45" fmla="*/ 128 h 388"/>
                <a:gd name="T46" fmla="*/ 167 w 373"/>
                <a:gd name="T47" fmla="*/ 110 h 388"/>
                <a:gd name="T48" fmla="*/ 199 w 373"/>
                <a:gd name="T49" fmla="*/ 98 h 388"/>
                <a:gd name="T50" fmla="*/ 206 w 373"/>
                <a:gd name="T51" fmla="*/ 127 h 388"/>
                <a:gd name="T52" fmla="*/ 223 w 373"/>
                <a:gd name="T53" fmla="*/ 129 h 388"/>
                <a:gd name="T54" fmla="*/ 208 w 373"/>
                <a:gd name="T55" fmla="*/ 123 h 388"/>
                <a:gd name="T56" fmla="*/ 214 w 373"/>
                <a:gd name="T57" fmla="*/ 85 h 388"/>
                <a:gd name="T58" fmla="*/ 235 w 373"/>
                <a:gd name="T59" fmla="*/ 223 h 388"/>
                <a:gd name="T60" fmla="*/ 223 w 373"/>
                <a:gd name="T61" fmla="*/ 136 h 388"/>
                <a:gd name="T62" fmla="*/ 225 w 373"/>
                <a:gd name="T63" fmla="*/ 119 h 388"/>
                <a:gd name="T64" fmla="*/ 225 w 373"/>
                <a:gd name="T65" fmla="*/ 131 h 388"/>
                <a:gd name="T66" fmla="*/ 245 w 373"/>
                <a:gd name="T67" fmla="*/ 153 h 388"/>
                <a:gd name="T68" fmla="*/ 253 w 373"/>
                <a:gd name="T69" fmla="*/ 130 h 388"/>
                <a:gd name="T70" fmla="*/ 218 w 373"/>
                <a:gd name="T71" fmla="*/ 261 h 388"/>
                <a:gd name="T72" fmla="*/ 170 w 373"/>
                <a:gd name="T73" fmla="*/ 225 h 388"/>
                <a:gd name="T74" fmla="*/ 210 w 373"/>
                <a:gd name="T75" fmla="*/ 213 h 388"/>
                <a:gd name="T76" fmla="*/ 221 w 373"/>
                <a:gd name="T77" fmla="*/ 246 h 388"/>
                <a:gd name="T78" fmla="*/ 188 w 373"/>
                <a:gd name="T79" fmla="*/ 265 h 388"/>
                <a:gd name="T80" fmla="*/ 168 w 373"/>
                <a:gd name="T81" fmla="*/ 267 h 388"/>
                <a:gd name="T82" fmla="*/ 154 w 373"/>
                <a:gd name="T83" fmla="*/ 320 h 388"/>
                <a:gd name="T84" fmla="*/ 152 w 373"/>
                <a:gd name="T85" fmla="*/ 167 h 388"/>
                <a:gd name="T86" fmla="*/ 155 w 373"/>
                <a:gd name="T87" fmla="*/ 203 h 388"/>
                <a:gd name="T88" fmla="*/ 84 w 373"/>
                <a:gd name="T89" fmla="*/ 158 h 388"/>
                <a:gd name="T90" fmla="*/ 94 w 373"/>
                <a:gd name="T91" fmla="*/ 156 h 388"/>
                <a:gd name="T92" fmla="*/ 122 w 373"/>
                <a:gd name="T93" fmla="*/ 158 h 388"/>
                <a:gd name="T94" fmla="*/ 138 w 373"/>
                <a:gd name="T95" fmla="*/ 145 h 388"/>
                <a:gd name="T96" fmla="*/ 130 w 373"/>
                <a:gd name="T97" fmla="*/ 181 h 388"/>
                <a:gd name="T98" fmla="*/ 142 w 373"/>
                <a:gd name="T99" fmla="*/ 173 h 388"/>
                <a:gd name="T100" fmla="*/ 148 w 373"/>
                <a:gd name="T101" fmla="*/ 234 h 388"/>
                <a:gd name="T102" fmla="*/ 135 w 373"/>
                <a:gd name="T103" fmla="*/ 261 h 388"/>
                <a:gd name="T104" fmla="*/ 132 w 373"/>
                <a:gd name="T105" fmla="*/ 224 h 388"/>
                <a:gd name="T106" fmla="*/ 150 w 373"/>
                <a:gd name="T107" fmla="*/ 270 h 388"/>
                <a:gd name="T108" fmla="*/ 145 w 373"/>
                <a:gd name="T109" fmla="*/ 277 h 388"/>
                <a:gd name="T110" fmla="*/ 130 w 373"/>
                <a:gd name="T111" fmla="*/ 283 h 388"/>
                <a:gd name="T112" fmla="*/ 116 w 373"/>
                <a:gd name="T113" fmla="*/ 233 h 388"/>
                <a:gd name="T114" fmla="*/ 128 w 373"/>
                <a:gd name="T115" fmla="*/ 275 h 388"/>
                <a:gd name="T116" fmla="*/ 96 w 373"/>
                <a:gd name="T117" fmla="*/ 260 h 388"/>
                <a:gd name="T118" fmla="*/ 89 w 373"/>
                <a:gd name="T119" fmla="*/ 161 h 388"/>
                <a:gd name="T120" fmla="*/ 122 w 373"/>
                <a:gd name="T121" fmla="*/ 182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73" h="388">
                  <a:moveTo>
                    <a:pt x="3" y="278"/>
                  </a:moveTo>
                  <a:cubicBezTo>
                    <a:pt x="5" y="280"/>
                    <a:pt x="10" y="280"/>
                    <a:pt x="11" y="276"/>
                  </a:cubicBezTo>
                  <a:cubicBezTo>
                    <a:pt x="14" y="277"/>
                    <a:pt x="14" y="279"/>
                    <a:pt x="18" y="279"/>
                  </a:cubicBezTo>
                  <a:cubicBezTo>
                    <a:pt x="20" y="280"/>
                    <a:pt x="22" y="278"/>
                    <a:pt x="24" y="278"/>
                  </a:cubicBezTo>
                  <a:cubicBezTo>
                    <a:pt x="27" y="278"/>
                    <a:pt x="32" y="279"/>
                    <a:pt x="34" y="277"/>
                  </a:cubicBezTo>
                  <a:cubicBezTo>
                    <a:pt x="35" y="276"/>
                    <a:pt x="34" y="274"/>
                    <a:pt x="36" y="274"/>
                  </a:cubicBezTo>
                  <a:cubicBezTo>
                    <a:pt x="38" y="273"/>
                    <a:pt x="41" y="276"/>
                    <a:pt x="43" y="277"/>
                  </a:cubicBezTo>
                  <a:cubicBezTo>
                    <a:pt x="46" y="279"/>
                    <a:pt x="50" y="280"/>
                    <a:pt x="54" y="279"/>
                  </a:cubicBezTo>
                  <a:cubicBezTo>
                    <a:pt x="57" y="278"/>
                    <a:pt x="60" y="278"/>
                    <a:pt x="63" y="278"/>
                  </a:cubicBezTo>
                  <a:cubicBezTo>
                    <a:pt x="67" y="277"/>
                    <a:pt x="71" y="277"/>
                    <a:pt x="74" y="273"/>
                  </a:cubicBezTo>
                  <a:cubicBezTo>
                    <a:pt x="75" y="269"/>
                    <a:pt x="74" y="266"/>
                    <a:pt x="73" y="262"/>
                  </a:cubicBezTo>
                  <a:cubicBezTo>
                    <a:pt x="74" y="264"/>
                    <a:pt x="75" y="265"/>
                    <a:pt x="76" y="266"/>
                  </a:cubicBezTo>
                  <a:cubicBezTo>
                    <a:pt x="76" y="267"/>
                    <a:pt x="75" y="267"/>
                    <a:pt x="75" y="268"/>
                  </a:cubicBezTo>
                  <a:cubicBezTo>
                    <a:pt x="75" y="267"/>
                    <a:pt x="76" y="267"/>
                    <a:pt x="76" y="266"/>
                  </a:cubicBezTo>
                  <a:cubicBezTo>
                    <a:pt x="77" y="266"/>
                    <a:pt x="77" y="267"/>
                    <a:pt x="77" y="267"/>
                  </a:cubicBezTo>
                  <a:cubicBezTo>
                    <a:pt x="77" y="267"/>
                    <a:pt x="77" y="268"/>
                    <a:pt x="77" y="268"/>
                  </a:cubicBezTo>
                  <a:cubicBezTo>
                    <a:pt x="76" y="269"/>
                    <a:pt x="76" y="270"/>
                    <a:pt x="75" y="270"/>
                  </a:cubicBezTo>
                  <a:cubicBezTo>
                    <a:pt x="76" y="270"/>
                    <a:pt x="76" y="269"/>
                    <a:pt x="77" y="268"/>
                  </a:cubicBezTo>
                  <a:cubicBezTo>
                    <a:pt x="77" y="268"/>
                    <a:pt x="77" y="267"/>
                    <a:pt x="77" y="267"/>
                  </a:cubicBezTo>
                  <a:cubicBezTo>
                    <a:pt x="77" y="267"/>
                    <a:pt x="78" y="268"/>
                    <a:pt x="78" y="268"/>
                  </a:cubicBezTo>
                  <a:cubicBezTo>
                    <a:pt x="80" y="270"/>
                    <a:pt x="83" y="273"/>
                    <a:pt x="86" y="275"/>
                  </a:cubicBezTo>
                  <a:cubicBezTo>
                    <a:pt x="88" y="276"/>
                    <a:pt x="89" y="275"/>
                    <a:pt x="91" y="274"/>
                  </a:cubicBezTo>
                  <a:cubicBezTo>
                    <a:pt x="93" y="273"/>
                    <a:pt x="95" y="274"/>
                    <a:pt x="95" y="271"/>
                  </a:cubicBezTo>
                  <a:cubicBezTo>
                    <a:pt x="95" y="269"/>
                    <a:pt x="93" y="267"/>
                    <a:pt x="94" y="264"/>
                  </a:cubicBezTo>
                  <a:cubicBezTo>
                    <a:pt x="95" y="264"/>
                    <a:pt x="95" y="264"/>
                    <a:pt x="95" y="264"/>
                  </a:cubicBezTo>
                  <a:cubicBezTo>
                    <a:pt x="96" y="265"/>
                    <a:pt x="97" y="266"/>
                    <a:pt x="98" y="267"/>
                  </a:cubicBezTo>
                  <a:cubicBezTo>
                    <a:pt x="99" y="267"/>
                    <a:pt x="99" y="268"/>
                    <a:pt x="99" y="268"/>
                  </a:cubicBezTo>
                  <a:cubicBezTo>
                    <a:pt x="100" y="269"/>
                    <a:pt x="100" y="269"/>
                    <a:pt x="100" y="269"/>
                  </a:cubicBezTo>
                  <a:cubicBezTo>
                    <a:pt x="101" y="269"/>
                    <a:pt x="102" y="270"/>
                    <a:pt x="102" y="270"/>
                  </a:cubicBezTo>
                  <a:cubicBezTo>
                    <a:pt x="104" y="271"/>
                    <a:pt x="105" y="272"/>
                    <a:pt x="107" y="273"/>
                  </a:cubicBezTo>
                  <a:cubicBezTo>
                    <a:pt x="109" y="274"/>
                    <a:pt x="110" y="274"/>
                    <a:pt x="112" y="275"/>
                  </a:cubicBezTo>
                  <a:cubicBezTo>
                    <a:pt x="112" y="275"/>
                    <a:pt x="112" y="275"/>
                    <a:pt x="113" y="275"/>
                  </a:cubicBezTo>
                  <a:cubicBezTo>
                    <a:pt x="113" y="275"/>
                    <a:pt x="113" y="275"/>
                    <a:pt x="114" y="276"/>
                  </a:cubicBezTo>
                  <a:cubicBezTo>
                    <a:pt x="114" y="276"/>
                    <a:pt x="114" y="276"/>
                    <a:pt x="115" y="276"/>
                  </a:cubicBezTo>
                  <a:cubicBezTo>
                    <a:pt x="115" y="276"/>
                    <a:pt x="115" y="276"/>
                    <a:pt x="115" y="276"/>
                  </a:cubicBezTo>
                  <a:cubicBezTo>
                    <a:pt x="116" y="276"/>
                    <a:pt x="116" y="276"/>
                    <a:pt x="117" y="276"/>
                  </a:cubicBezTo>
                  <a:cubicBezTo>
                    <a:pt x="118" y="276"/>
                    <a:pt x="119" y="276"/>
                    <a:pt x="119" y="277"/>
                  </a:cubicBezTo>
                  <a:cubicBezTo>
                    <a:pt x="120" y="277"/>
                    <a:pt x="121" y="277"/>
                    <a:pt x="121" y="277"/>
                  </a:cubicBezTo>
                  <a:cubicBezTo>
                    <a:pt x="122" y="277"/>
                    <a:pt x="122" y="277"/>
                    <a:pt x="122" y="277"/>
                  </a:cubicBezTo>
                  <a:cubicBezTo>
                    <a:pt x="122" y="278"/>
                    <a:pt x="122" y="278"/>
                    <a:pt x="122" y="278"/>
                  </a:cubicBezTo>
                  <a:cubicBezTo>
                    <a:pt x="122" y="278"/>
                    <a:pt x="123" y="278"/>
                    <a:pt x="123" y="279"/>
                  </a:cubicBezTo>
                  <a:cubicBezTo>
                    <a:pt x="124" y="279"/>
                    <a:pt x="124" y="280"/>
                    <a:pt x="125" y="280"/>
                  </a:cubicBezTo>
                  <a:cubicBezTo>
                    <a:pt x="125" y="281"/>
                    <a:pt x="126" y="281"/>
                    <a:pt x="126" y="282"/>
                  </a:cubicBezTo>
                  <a:cubicBezTo>
                    <a:pt x="126" y="283"/>
                    <a:pt x="127" y="283"/>
                    <a:pt x="127" y="284"/>
                  </a:cubicBezTo>
                  <a:cubicBezTo>
                    <a:pt x="128" y="286"/>
                    <a:pt x="129" y="287"/>
                    <a:pt x="129" y="289"/>
                  </a:cubicBezTo>
                  <a:cubicBezTo>
                    <a:pt x="130" y="290"/>
                    <a:pt x="131" y="292"/>
                    <a:pt x="132" y="294"/>
                  </a:cubicBezTo>
                  <a:cubicBezTo>
                    <a:pt x="133" y="294"/>
                    <a:pt x="134" y="295"/>
                    <a:pt x="134" y="296"/>
                  </a:cubicBezTo>
                  <a:cubicBezTo>
                    <a:pt x="136" y="297"/>
                    <a:pt x="136" y="297"/>
                    <a:pt x="136" y="297"/>
                  </a:cubicBezTo>
                  <a:cubicBezTo>
                    <a:pt x="139" y="299"/>
                    <a:pt x="140" y="302"/>
                    <a:pt x="141" y="305"/>
                  </a:cubicBezTo>
                  <a:cubicBezTo>
                    <a:pt x="141" y="307"/>
                    <a:pt x="142" y="308"/>
                    <a:pt x="142" y="310"/>
                  </a:cubicBezTo>
                  <a:cubicBezTo>
                    <a:pt x="142" y="311"/>
                    <a:pt x="143" y="312"/>
                    <a:pt x="143" y="313"/>
                  </a:cubicBezTo>
                  <a:cubicBezTo>
                    <a:pt x="144" y="314"/>
                    <a:pt x="144" y="314"/>
                    <a:pt x="144" y="315"/>
                  </a:cubicBezTo>
                  <a:cubicBezTo>
                    <a:pt x="146" y="318"/>
                    <a:pt x="146" y="321"/>
                    <a:pt x="148" y="325"/>
                  </a:cubicBezTo>
                  <a:cubicBezTo>
                    <a:pt x="148" y="325"/>
                    <a:pt x="148" y="325"/>
                    <a:pt x="148" y="325"/>
                  </a:cubicBezTo>
                  <a:cubicBezTo>
                    <a:pt x="150" y="341"/>
                    <a:pt x="151" y="368"/>
                    <a:pt x="151" y="385"/>
                  </a:cubicBezTo>
                  <a:cubicBezTo>
                    <a:pt x="155" y="385"/>
                    <a:pt x="155" y="385"/>
                    <a:pt x="155" y="385"/>
                  </a:cubicBezTo>
                  <a:cubicBezTo>
                    <a:pt x="155" y="385"/>
                    <a:pt x="155" y="385"/>
                    <a:pt x="155" y="385"/>
                  </a:cubicBezTo>
                  <a:cubicBezTo>
                    <a:pt x="156" y="385"/>
                    <a:pt x="156" y="385"/>
                    <a:pt x="156" y="385"/>
                  </a:cubicBezTo>
                  <a:cubicBezTo>
                    <a:pt x="156" y="385"/>
                    <a:pt x="156" y="385"/>
                    <a:pt x="156" y="385"/>
                  </a:cubicBezTo>
                  <a:cubicBezTo>
                    <a:pt x="164" y="385"/>
                    <a:pt x="164" y="385"/>
                    <a:pt x="164" y="385"/>
                  </a:cubicBezTo>
                  <a:cubicBezTo>
                    <a:pt x="164" y="384"/>
                    <a:pt x="164" y="386"/>
                    <a:pt x="164" y="385"/>
                  </a:cubicBezTo>
                  <a:cubicBezTo>
                    <a:pt x="164" y="385"/>
                    <a:pt x="164" y="385"/>
                    <a:pt x="164" y="385"/>
                  </a:cubicBezTo>
                  <a:cubicBezTo>
                    <a:pt x="167" y="385"/>
                    <a:pt x="167" y="385"/>
                    <a:pt x="167" y="385"/>
                  </a:cubicBezTo>
                  <a:cubicBezTo>
                    <a:pt x="168" y="384"/>
                    <a:pt x="169" y="387"/>
                    <a:pt x="169" y="385"/>
                  </a:cubicBezTo>
                  <a:cubicBezTo>
                    <a:pt x="170" y="385"/>
                    <a:pt x="170" y="385"/>
                    <a:pt x="170" y="385"/>
                  </a:cubicBezTo>
                  <a:cubicBezTo>
                    <a:pt x="170" y="385"/>
                    <a:pt x="170" y="385"/>
                    <a:pt x="170" y="385"/>
                  </a:cubicBezTo>
                  <a:cubicBezTo>
                    <a:pt x="170" y="386"/>
                    <a:pt x="170" y="388"/>
                    <a:pt x="170" y="385"/>
                  </a:cubicBezTo>
                  <a:cubicBezTo>
                    <a:pt x="178" y="385"/>
                    <a:pt x="178" y="385"/>
                    <a:pt x="178" y="385"/>
                  </a:cubicBezTo>
                  <a:cubicBezTo>
                    <a:pt x="178" y="388"/>
                    <a:pt x="178" y="386"/>
                    <a:pt x="178" y="385"/>
                  </a:cubicBezTo>
                  <a:cubicBezTo>
                    <a:pt x="178" y="385"/>
                    <a:pt x="178" y="385"/>
                    <a:pt x="178" y="385"/>
                  </a:cubicBezTo>
                  <a:cubicBezTo>
                    <a:pt x="184" y="385"/>
                    <a:pt x="184" y="385"/>
                    <a:pt x="184" y="385"/>
                  </a:cubicBezTo>
                  <a:cubicBezTo>
                    <a:pt x="183" y="377"/>
                    <a:pt x="180" y="350"/>
                    <a:pt x="178" y="343"/>
                  </a:cubicBezTo>
                  <a:cubicBezTo>
                    <a:pt x="178" y="343"/>
                    <a:pt x="178" y="343"/>
                    <a:pt x="178" y="342"/>
                  </a:cubicBezTo>
                  <a:cubicBezTo>
                    <a:pt x="178" y="341"/>
                    <a:pt x="178" y="341"/>
                    <a:pt x="178" y="340"/>
                  </a:cubicBezTo>
                  <a:cubicBezTo>
                    <a:pt x="178" y="339"/>
                    <a:pt x="178" y="339"/>
                    <a:pt x="178" y="339"/>
                  </a:cubicBezTo>
                  <a:cubicBezTo>
                    <a:pt x="177" y="338"/>
                    <a:pt x="177" y="338"/>
                    <a:pt x="177" y="338"/>
                  </a:cubicBezTo>
                  <a:cubicBezTo>
                    <a:pt x="178" y="336"/>
                    <a:pt x="178" y="335"/>
                    <a:pt x="178" y="333"/>
                  </a:cubicBezTo>
                  <a:cubicBezTo>
                    <a:pt x="178" y="328"/>
                    <a:pt x="178" y="328"/>
                    <a:pt x="178" y="328"/>
                  </a:cubicBezTo>
                  <a:cubicBezTo>
                    <a:pt x="178" y="314"/>
                    <a:pt x="178" y="314"/>
                    <a:pt x="178" y="314"/>
                  </a:cubicBezTo>
                  <a:cubicBezTo>
                    <a:pt x="178" y="314"/>
                    <a:pt x="178" y="314"/>
                    <a:pt x="178" y="314"/>
                  </a:cubicBezTo>
                  <a:cubicBezTo>
                    <a:pt x="179" y="311"/>
                    <a:pt x="180" y="307"/>
                    <a:pt x="181" y="304"/>
                  </a:cubicBezTo>
                  <a:cubicBezTo>
                    <a:pt x="182" y="301"/>
                    <a:pt x="183" y="297"/>
                    <a:pt x="184" y="294"/>
                  </a:cubicBezTo>
                  <a:cubicBezTo>
                    <a:pt x="185" y="293"/>
                    <a:pt x="185" y="291"/>
                    <a:pt x="186" y="290"/>
                  </a:cubicBezTo>
                  <a:cubicBezTo>
                    <a:pt x="187" y="289"/>
                    <a:pt x="188" y="287"/>
                    <a:pt x="189" y="286"/>
                  </a:cubicBezTo>
                  <a:cubicBezTo>
                    <a:pt x="191" y="284"/>
                    <a:pt x="193" y="281"/>
                    <a:pt x="196" y="279"/>
                  </a:cubicBezTo>
                  <a:cubicBezTo>
                    <a:pt x="197" y="278"/>
                    <a:pt x="197" y="278"/>
                    <a:pt x="197" y="278"/>
                  </a:cubicBezTo>
                  <a:cubicBezTo>
                    <a:pt x="197" y="277"/>
                    <a:pt x="197" y="277"/>
                    <a:pt x="197" y="277"/>
                  </a:cubicBezTo>
                  <a:cubicBezTo>
                    <a:pt x="198" y="276"/>
                    <a:pt x="199" y="276"/>
                    <a:pt x="199" y="275"/>
                  </a:cubicBezTo>
                  <a:cubicBezTo>
                    <a:pt x="200" y="274"/>
                    <a:pt x="202" y="274"/>
                    <a:pt x="203" y="273"/>
                  </a:cubicBezTo>
                  <a:cubicBezTo>
                    <a:pt x="208" y="270"/>
                    <a:pt x="208" y="270"/>
                    <a:pt x="208" y="270"/>
                  </a:cubicBezTo>
                  <a:cubicBezTo>
                    <a:pt x="208" y="270"/>
                    <a:pt x="209" y="270"/>
                    <a:pt x="209" y="269"/>
                  </a:cubicBezTo>
                  <a:cubicBezTo>
                    <a:pt x="210" y="269"/>
                    <a:pt x="210" y="269"/>
                    <a:pt x="210" y="269"/>
                  </a:cubicBezTo>
                  <a:cubicBezTo>
                    <a:pt x="211" y="268"/>
                    <a:pt x="212" y="268"/>
                    <a:pt x="212" y="268"/>
                  </a:cubicBezTo>
                  <a:cubicBezTo>
                    <a:pt x="212" y="268"/>
                    <a:pt x="212" y="268"/>
                    <a:pt x="212" y="268"/>
                  </a:cubicBezTo>
                  <a:cubicBezTo>
                    <a:pt x="212" y="268"/>
                    <a:pt x="212" y="268"/>
                    <a:pt x="212" y="268"/>
                  </a:cubicBezTo>
                  <a:cubicBezTo>
                    <a:pt x="212" y="268"/>
                    <a:pt x="212" y="268"/>
                    <a:pt x="212" y="268"/>
                  </a:cubicBezTo>
                  <a:cubicBezTo>
                    <a:pt x="213" y="268"/>
                    <a:pt x="213" y="267"/>
                    <a:pt x="213" y="267"/>
                  </a:cubicBezTo>
                  <a:cubicBezTo>
                    <a:pt x="213" y="267"/>
                    <a:pt x="214" y="267"/>
                    <a:pt x="214" y="267"/>
                  </a:cubicBezTo>
                  <a:cubicBezTo>
                    <a:pt x="215" y="267"/>
                    <a:pt x="216" y="267"/>
                    <a:pt x="217" y="267"/>
                  </a:cubicBezTo>
                  <a:cubicBezTo>
                    <a:pt x="217" y="267"/>
                    <a:pt x="218" y="266"/>
                    <a:pt x="219" y="266"/>
                  </a:cubicBezTo>
                  <a:cubicBezTo>
                    <a:pt x="220" y="266"/>
                    <a:pt x="220" y="266"/>
                    <a:pt x="221" y="266"/>
                  </a:cubicBezTo>
                  <a:cubicBezTo>
                    <a:pt x="222" y="265"/>
                    <a:pt x="222" y="265"/>
                    <a:pt x="222" y="265"/>
                  </a:cubicBezTo>
                  <a:cubicBezTo>
                    <a:pt x="224" y="264"/>
                    <a:pt x="225" y="264"/>
                    <a:pt x="227" y="263"/>
                  </a:cubicBezTo>
                  <a:cubicBezTo>
                    <a:pt x="229" y="262"/>
                    <a:pt x="230" y="261"/>
                    <a:pt x="231" y="259"/>
                  </a:cubicBezTo>
                  <a:cubicBezTo>
                    <a:pt x="232" y="259"/>
                    <a:pt x="234" y="259"/>
                    <a:pt x="235" y="258"/>
                  </a:cubicBezTo>
                  <a:cubicBezTo>
                    <a:pt x="236" y="258"/>
                    <a:pt x="236" y="258"/>
                    <a:pt x="237" y="258"/>
                  </a:cubicBezTo>
                  <a:cubicBezTo>
                    <a:pt x="238" y="257"/>
                    <a:pt x="239" y="257"/>
                    <a:pt x="239" y="257"/>
                  </a:cubicBezTo>
                  <a:cubicBezTo>
                    <a:pt x="240" y="256"/>
                    <a:pt x="241" y="256"/>
                    <a:pt x="241" y="256"/>
                  </a:cubicBezTo>
                  <a:cubicBezTo>
                    <a:pt x="246" y="256"/>
                    <a:pt x="251" y="255"/>
                    <a:pt x="255" y="255"/>
                  </a:cubicBezTo>
                  <a:cubicBezTo>
                    <a:pt x="256" y="259"/>
                    <a:pt x="260" y="261"/>
                    <a:pt x="263" y="262"/>
                  </a:cubicBezTo>
                  <a:cubicBezTo>
                    <a:pt x="268" y="263"/>
                    <a:pt x="273" y="262"/>
                    <a:pt x="277" y="260"/>
                  </a:cubicBezTo>
                  <a:cubicBezTo>
                    <a:pt x="279" y="260"/>
                    <a:pt x="280" y="261"/>
                    <a:pt x="281" y="261"/>
                  </a:cubicBezTo>
                  <a:cubicBezTo>
                    <a:pt x="284" y="262"/>
                    <a:pt x="287" y="258"/>
                    <a:pt x="291" y="259"/>
                  </a:cubicBezTo>
                  <a:cubicBezTo>
                    <a:pt x="292" y="259"/>
                    <a:pt x="292" y="261"/>
                    <a:pt x="293" y="261"/>
                  </a:cubicBezTo>
                  <a:cubicBezTo>
                    <a:pt x="295" y="262"/>
                    <a:pt x="296" y="262"/>
                    <a:pt x="298" y="262"/>
                  </a:cubicBezTo>
                  <a:cubicBezTo>
                    <a:pt x="302" y="262"/>
                    <a:pt x="305" y="264"/>
                    <a:pt x="309" y="263"/>
                  </a:cubicBezTo>
                  <a:cubicBezTo>
                    <a:pt x="312" y="262"/>
                    <a:pt x="314" y="260"/>
                    <a:pt x="316" y="259"/>
                  </a:cubicBezTo>
                  <a:cubicBezTo>
                    <a:pt x="319" y="258"/>
                    <a:pt x="323" y="259"/>
                    <a:pt x="326" y="259"/>
                  </a:cubicBezTo>
                  <a:cubicBezTo>
                    <a:pt x="328" y="259"/>
                    <a:pt x="330" y="259"/>
                    <a:pt x="332" y="259"/>
                  </a:cubicBezTo>
                  <a:cubicBezTo>
                    <a:pt x="334" y="258"/>
                    <a:pt x="335" y="256"/>
                    <a:pt x="336" y="254"/>
                  </a:cubicBezTo>
                  <a:cubicBezTo>
                    <a:pt x="339" y="251"/>
                    <a:pt x="342" y="254"/>
                    <a:pt x="345" y="253"/>
                  </a:cubicBezTo>
                  <a:cubicBezTo>
                    <a:pt x="348" y="252"/>
                    <a:pt x="349" y="249"/>
                    <a:pt x="349" y="246"/>
                  </a:cubicBezTo>
                  <a:cubicBezTo>
                    <a:pt x="349" y="246"/>
                    <a:pt x="350" y="247"/>
                    <a:pt x="350" y="248"/>
                  </a:cubicBezTo>
                  <a:cubicBezTo>
                    <a:pt x="353" y="247"/>
                    <a:pt x="356" y="246"/>
                    <a:pt x="359" y="245"/>
                  </a:cubicBezTo>
                  <a:cubicBezTo>
                    <a:pt x="360" y="245"/>
                    <a:pt x="362" y="243"/>
                    <a:pt x="362" y="242"/>
                  </a:cubicBezTo>
                  <a:cubicBezTo>
                    <a:pt x="364" y="242"/>
                    <a:pt x="365" y="240"/>
                    <a:pt x="366" y="239"/>
                  </a:cubicBezTo>
                  <a:cubicBezTo>
                    <a:pt x="368" y="238"/>
                    <a:pt x="369" y="237"/>
                    <a:pt x="371" y="236"/>
                  </a:cubicBezTo>
                  <a:cubicBezTo>
                    <a:pt x="372" y="235"/>
                    <a:pt x="373" y="233"/>
                    <a:pt x="372" y="232"/>
                  </a:cubicBezTo>
                  <a:cubicBezTo>
                    <a:pt x="371" y="231"/>
                    <a:pt x="367" y="231"/>
                    <a:pt x="366" y="231"/>
                  </a:cubicBezTo>
                  <a:cubicBezTo>
                    <a:pt x="363" y="232"/>
                    <a:pt x="364" y="233"/>
                    <a:pt x="362" y="235"/>
                  </a:cubicBezTo>
                  <a:cubicBezTo>
                    <a:pt x="361" y="237"/>
                    <a:pt x="359" y="236"/>
                    <a:pt x="357" y="236"/>
                  </a:cubicBezTo>
                  <a:cubicBezTo>
                    <a:pt x="353" y="236"/>
                    <a:pt x="350" y="237"/>
                    <a:pt x="347" y="234"/>
                  </a:cubicBezTo>
                  <a:cubicBezTo>
                    <a:pt x="346" y="235"/>
                    <a:pt x="346" y="236"/>
                    <a:pt x="345" y="237"/>
                  </a:cubicBezTo>
                  <a:cubicBezTo>
                    <a:pt x="344" y="238"/>
                    <a:pt x="342" y="237"/>
                    <a:pt x="341" y="238"/>
                  </a:cubicBezTo>
                  <a:cubicBezTo>
                    <a:pt x="340" y="238"/>
                    <a:pt x="339" y="238"/>
                    <a:pt x="339" y="239"/>
                  </a:cubicBezTo>
                  <a:cubicBezTo>
                    <a:pt x="337" y="238"/>
                    <a:pt x="335" y="237"/>
                    <a:pt x="334" y="237"/>
                  </a:cubicBezTo>
                  <a:cubicBezTo>
                    <a:pt x="333" y="236"/>
                    <a:pt x="333" y="235"/>
                    <a:pt x="333" y="235"/>
                  </a:cubicBezTo>
                  <a:cubicBezTo>
                    <a:pt x="333" y="232"/>
                    <a:pt x="333" y="232"/>
                    <a:pt x="335" y="230"/>
                  </a:cubicBezTo>
                  <a:cubicBezTo>
                    <a:pt x="336" y="229"/>
                    <a:pt x="338" y="227"/>
                    <a:pt x="338" y="226"/>
                  </a:cubicBezTo>
                  <a:cubicBezTo>
                    <a:pt x="337" y="224"/>
                    <a:pt x="333" y="224"/>
                    <a:pt x="332" y="225"/>
                  </a:cubicBezTo>
                  <a:cubicBezTo>
                    <a:pt x="331" y="226"/>
                    <a:pt x="331" y="228"/>
                    <a:pt x="330" y="229"/>
                  </a:cubicBezTo>
                  <a:cubicBezTo>
                    <a:pt x="326" y="233"/>
                    <a:pt x="323" y="230"/>
                    <a:pt x="324" y="226"/>
                  </a:cubicBezTo>
                  <a:cubicBezTo>
                    <a:pt x="325" y="222"/>
                    <a:pt x="329" y="222"/>
                    <a:pt x="332" y="220"/>
                  </a:cubicBezTo>
                  <a:cubicBezTo>
                    <a:pt x="336" y="218"/>
                    <a:pt x="340" y="214"/>
                    <a:pt x="345" y="215"/>
                  </a:cubicBezTo>
                  <a:cubicBezTo>
                    <a:pt x="349" y="216"/>
                    <a:pt x="347" y="222"/>
                    <a:pt x="348" y="225"/>
                  </a:cubicBezTo>
                  <a:cubicBezTo>
                    <a:pt x="350" y="224"/>
                    <a:pt x="353" y="220"/>
                    <a:pt x="354" y="218"/>
                  </a:cubicBezTo>
                  <a:cubicBezTo>
                    <a:pt x="355" y="213"/>
                    <a:pt x="349" y="217"/>
                    <a:pt x="348" y="213"/>
                  </a:cubicBezTo>
                  <a:cubicBezTo>
                    <a:pt x="348" y="212"/>
                    <a:pt x="349" y="211"/>
                    <a:pt x="348" y="210"/>
                  </a:cubicBezTo>
                  <a:cubicBezTo>
                    <a:pt x="346" y="208"/>
                    <a:pt x="343" y="211"/>
                    <a:pt x="341" y="212"/>
                  </a:cubicBezTo>
                  <a:cubicBezTo>
                    <a:pt x="340" y="212"/>
                    <a:pt x="337" y="212"/>
                    <a:pt x="337" y="212"/>
                  </a:cubicBezTo>
                  <a:cubicBezTo>
                    <a:pt x="335" y="211"/>
                    <a:pt x="335" y="205"/>
                    <a:pt x="336" y="204"/>
                  </a:cubicBezTo>
                  <a:cubicBezTo>
                    <a:pt x="332" y="205"/>
                    <a:pt x="328" y="203"/>
                    <a:pt x="325" y="207"/>
                  </a:cubicBezTo>
                  <a:cubicBezTo>
                    <a:pt x="324" y="208"/>
                    <a:pt x="324" y="210"/>
                    <a:pt x="323" y="210"/>
                  </a:cubicBezTo>
                  <a:cubicBezTo>
                    <a:pt x="322" y="211"/>
                    <a:pt x="321" y="211"/>
                    <a:pt x="320" y="212"/>
                  </a:cubicBezTo>
                  <a:cubicBezTo>
                    <a:pt x="319" y="213"/>
                    <a:pt x="319" y="214"/>
                    <a:pt x="318" y="215"/>
                  </a:cubicBezTo>
                  <a:cubicBezTo>
                    <a:pt x="317" y="215"/>
                    <a:pt x="315" y="215"/>
                    <a:pt x="315" y="216"/>
                  </a:cubicBezTo>
                  <a:cubicBezTo>
                    <a:pt x="311" y="216"/>
                    <a:pt x="311" y="219"/>
                    <a:pt x="310" y="222"/>
                  </a:cubicBezTo>
                  <a:cubicBezTo>
                    <a:pt x="308" y="225"/>
                    <a:pt x="308" y="227"/>
                    <a:pt x="304" y="227"/>
                  </a:cubicBezTo>
                  <a:cubicBezTo>
                    <a:pt x="304" y="226"/>
                    <a:pt x="304" y="225"/>
                    <a:pt x="304" y="225"/>
                  </a:cubicBezTo>
                  <a:cubicBezTo>
                    <a:pt x="305" y="224"/>
                    <a:pt x="306" y="222"/>
                    <a:pt x="306" y="221"/>
                  </a:cubicBezTo>
                  <a:cubicBezTo>
                    <a:pt x="304" y="223"/>
                    <a:pt x="304" y="223"/>
                    <a:pt x="304" y="223"/>
                  </a:cubicBezTo>
                  <a:cubicBezTo>
                    <a:pt x="303" y="221"/>
                    <a:pt x="302" y="219"/>
                    <a:pt x="299" y="218"/>
                  </a:cubicBezTo>
                  <a:cubicBezTo>
                    <a:pt x="299" y="212"/>
                    <a:pt x="299" y="207"/>
                    <a:pt x="299" y="201"/>
                  </a:cubicBezTo>
                  <a:cubicBezTo>
                    <a:pt x="292" y="203"/>
                    <a:pt x="284" y="200"/>
                    <a:pt x="282" y="193"/>
                  </a:cubicBezTo>
                  <a:cubicBezTo>
                    <a:pt x="281" y="199"/>
                    <a:pt x="274" y="200"/>
                    <a:pt x="269" y="198"/>
                  </a:cubicBezTo>
                  <a:cubicBezTo>
                    <a:pt x="266" y="197"/>
                    <a:pt x="263" y="196"/>
                    <a:pt x="261" y="194"/>
                  </a:cubicBezTo>
                  <a:cubicBezTo>
                    <a:pt x="258" y="195"/>
                    <a:pt x="256" y="197"/>
                    <a:pt x="253" y="198"/>
                  </a:cubicBezTo>
                  <a:cubicBezTo>
                    <a:pt x="251" y="196"/>
                    <a:pt x="250" y="194"/>
                    <a:pt x="248" y="192"/>
                  </a:cubicBezTo>
                  <a:cubicBezTo>
                    <a:pt x="250" y="192"/>
                    <a:pt x="251" y="191"/>
                    <a:pt x="253" y="191"/>
                  </a:cubicBezTo>
                  <a:cubicBezTo>
                    <a:pt x="255" y="191"/>
                    <a:pt x="257" y="190"/>
                    <a:pt x="258" y="189"/>
                  </a:cubicBezTo>
                  <a:cubicBezTo>
                    <a:pt x="259" y="188"/>
                    <a:pt x="259" y="186"/>
                    <a:pt x="260" y="185"/>
                  </a:cubicBezTo>
                  <a:cubicBezTo>
                    <a:pt x="261" y="183"/>
                    <a:pt x="263" y="182"/>
                    <a:pt x="263" y="181"/>
                  </a:cubicBezTo>
                  <a:cubicBezTo>
                    <a:pt x="265" y="176"/>
                    <a:pt x="259" y="173"/>
                    <a:pt x="256" y="170"/>
                  </a:cubicBezTo>
                  <a:cubicBezTo>
                    <a:pt x="253" y="167"/>
                    <a:pt x="262" y="166"/>
                    <a:pt x="258" y="161"/>
                  </a:cubicBezTo>
                  <a:cubicBezTo>
                    <a:pt x="259" y="162"/>
                    <a:pt x="261" y="162"/>
                    <a:pt x="263" y="163"/>
                  </a:cubicBezTo>
                  <a:cubicBezTo>
                    <a:pt x="264" y="163"/>
                    <a:pt x="265" y="164"/>
                    <a:pt x="267" y="164"/>
                  </a:cubicBezTo>
                  <a:cubicBezTo>
                    <a:pt x="267" y="164"/>
                    <a:pt x="267" y="164"/>
                    <a:pt x="267" y="164"/>
                  </a:cubicBezTo>
                  <a:cubicBezTo>
                    <a:pt x="267" y="167"/>
                    <a:pt x="269" y="173"/>
                    <a:pt x="273" y="173"/>
                  </a:cubicBezTo>
                  <a:cubicBezTo>
                    <a:pt x="274" y="173"/>
                    <a:pt x="276" y="170"/>
                    <a:pt x="277" y="169"/>
                  </a:cubicBezTo>
                  <a:cubicBezTo>
                    <a:pt x="277" y="166"/>
                    <a:pt x="276" y="165"/>
                    <a:pt x="279" y="165"/>
                  </a:cubicBezTo>
                  <a:cubicBezTo>
                    <a:pt x="281" y="164"/>
                    <a:pt x="283" y="165"/>
                    <a:pt x="285" y="165"/>
                  </a:cubicBezTo>
                  <a:cubicBezTo>
                    <a:pt x="287" y="164"/>
                    <a:pt x="287" y="163"/>
                    <a:pt x="289" y="162"/>
                  </a:cubicBezTo>
                  <a:cubicBezTo>
                    <a:pt x="292" y="162"/>
                    <a:pt x="292" y="163"/>
                    <a:pt x="294" y="160"/>
                  </a:cubicBezTo>
                  <a:cubicBezTo>
                    <a:pt x="295" y="159"/>
                    <a:pt x="296" y="157"/>
                    <a:pt x="298" y="157"/>
                  </a:cubicBezTo>
                  <a:cubicBezTo>
                    <a:pt x="300" y="157"/>
                    <a:pt x="301" y="159"/>
                    <a:pt x="302" y="160"/>
                  </a:cubicBezTo>
                  <a:cubicBezTo>
                    <a:pt x="304" y="162"/>
                    <a:pt x="305" y="163"/>
                    <a:pt x="308" y="163"/>
                  </a:cubicBezTo>
                  <a:cubicBezTo>
                    <a:pt x="313" y="164"/>
                    <a:pt x="314" y="161"/>
                    <a:pt x="316" y="157"/>
                  </a:cubicBezTo>
                  <a:cubicBezTo>
                    <a:pt x="319" y="156"/>
                    <a:pt x="321" y="163"/>
                    <a:pt x="325" y="161"/>
                  </a:cubicBezTo>
                  <a:cubicBezTo>
                    <a:pt x="328" y="160"/>
                    <a:pt x="324" y="156"/>
                    <a:pt x="324" y="154"/>
                  </a:cubicBezTo>
                  <a:cubicBezTo>
                    <a:pt x="326" y="154"/>
                    <a:pt x="327" y="154"/>
                    <a:pt x="329" y="152"/>
                  </a:cubicBezTo>
                  <a:cubicBezTo>
                    <a:pt x="331" y="150"/>
                    <a:pt x="331" y="143"/>
                    <a:pt x="328" y="141"/>
                  </a:cubicBezTo>
                  <a:cubicBezTo>
                    <a:pt x="327" y="142"/>
                    <a:pt x="326" y="142"/>
                    <a:pt x="326" y="141"/>
                  </a:cubicBezTo>
                  <a:cubicBezTo>
                    <a:pt x="323" y="142"/>
                    <a:pt x="320" y="143"/>
                    <a:pt x="317" y="142"/>
                  </a:cubicBezTo>
                  <a:cubicBezTo>
                    <a:pt x="316" y="142"/>
                    <a:pt x="316" y="141"/>
                    <a:pt x="315" y="141"/>
                  </a:cubicBezTo>
                  <a:cubicBezTo>
                    <a:pt x="314" y="140"/>
                    <a:pt x="312" y="141"/>
                    <a:pt x="310" y="141"/>
                  </a:cubicBezTo>
                  <a:cubicBezTo>
                    <a:pt x="306" y="140"/>
                    <a:pt x="303" y="139"/>
                    <a:pt x="299" y="138"/>
                  </a:cubicBezTo>
                  <a:cubicBezTo>
                    <a:pt x="294" y="137"/>
                    <a:pt x="289" y="138"/>
                    <a:pt x="284" y="136"/>
                  </a:cubicBezTo>
                  <a:cubicBezTo>
                    <a:pt x="284" y="135"/>
                    <a:pt x="283" y="131"/>
                    <a:pt x="284" y="130"/>
                  </a:cubicBezTo>
                  <a:cubicBezTo>
                    <a:pt x="285" y="129"/>
                    <a:pt x="288" y="130"/>
                    <a:pt x="290" y="130"/>
                  </a:cubicBezTo>
                  <a:cubicBezTo>
                    <a:pt x="293" y="129"/>
                    <a:pt x="297" y="120"/>
                    <a:pt x="302" y="123"/>
                  </a:cubicBezTo>
                  <a:cubicBezTo>
                    <a:pt x="303" y="124"/>
                    <a:pt x="303" y="125"/>
                    <a:pt x="304" y="126"/>
                  </a:cubicBezTo>
                  <a:cubicBezTo>
                    <a:pt x="307" y="128"/>
                    <a:pt x="310" y="129"/>
                    <a:pt x="313" y="131"/>
                  </a:cubicBezTo>
                  <a:cubicBezTo>
                    <a:pt x="320" y="133"/>
                    <a:pt x="316" y="127"/>
                    <a:pt x="318" y="124"/>
                  </a:cubicBezTo>
                  <a:cubicBezTo>
                    <a:pt x="319" y="122"/>
                    <a:pt x="321" y="122"/>
                    <a:pt x="321" y="119"/>
                  </a:cubicBezTo>
                  <a:cubicBezTo>
                    <a:pt x="320" y="116"/>
                    <a:pt x="318" y="113"/>
                    <a:pt x="318" y="111"/>
                  </a:cubicBezTo>
                  <a:cubicBezTo>
                    <a:pt x="318" y="108"/>
                    <a:pt x="321" y="105"/>
                    <a:pt x="322" y="102"/>
                  </a:cubicBezTo>
                  <a:cubicBezTo>
                    <a:pt x="323" y="99"/>
                    <a:pt x="320" y="95"/>
                    <a:pt x="321" y="91"/>
                  </a:cubicBezTo>
                  <a:cubicBezTo>
                    <a:pt x="321" y="88"/>
                    <a:pt x="321" y="84"/>
                    <a:pt x="319" y="82"/>
                  </a:cubicBezTo>
                  <a:cubicBezTo>
                    <a:pt x="317" y="80"/>
                    <a:pt x="316" y="81"/>
                    <a:pt x="313" y="81"/>
                  </a:cubicBezTo>
                  <a:cubicBezTo>
                    <a:pt x="318" y="79"/>
                    <a:pt x="317" y="73"/>
                    <a:pt x="315" y="69"/>
                  </a:cubicBezTo>
                  <a:cubicBezTo>
                    <a:pt x="313" y="66"/>
                    <a:pt x="311" y="65"/>
                    <a:pt x="307" y="65"/>
                  </a:cubicBezTo>
                  <a:cubicBezTo>
                    <a:pt x="305" y="65"/>
                    <a:pt x="297" y="65"/>
                    <a:pt x="297" y="62"/>
                  </a:cubicBezTo>
                  <a:cubicBezTo>
                    <a:pt x="297" y="60"/>
                    <a:pt x="301" y="58"/>
                    <a:pt x="302" y="56"/>
                  </a:cubicBezTo>
                  <a:cubicBezTo>
                    <a:pt x="304" y="52"/>
                    <a:pt x="299" y="42"/>
                    <a:pt x="297" y="39"/>
                  </a:cubicBezTo>
                  <a:cubicBezTo>
                    <a:pt x="296" y="37"/>
                    <a:pt x="294" y="37"/>
                    <a:pt x="295" y="34"/>
                  </a:cubicBezTo>
                  <a:cubicBezTo>
                    <a:pt x="297" y="33"/>
                    <a:pt x="299" y="32"/>
                    <a:pt x="300" y="30"/>
                  </a:cubicBezTo>
                  <a:cubicBezTo>
                    <a:pt x="304" y="27"/>
                    <a:pt x="305" y="19"/>
                    <a:pt x="302" y="15"/>
                  </a:cubicBezTo>
                  <a:cubicBezTo>
                    <a:pt x="300" y="12"/>
                    <a:pt x="292" y="6"/>
                    <a:pt x="288" y="8"/>
                  </a:cubicBezTo>
                  <a:cubicBezTo>
                    <a:pt x="285" y="9"/>
                    <a:pt x="286" y="14"/>
                    <a:pt x="284" y="16"/>
                  </a:cubicBezTo>
                  <a:cubicBezTo>
                    <a:pt x="283" y="17"/>
                    <a:pt x="282" y="17"/>
                    <a:pt x="281" y="18"/>
                  </a:cubicBezTo>
                  <a:cubicBezTo>
                    <a:pt x="280" y="18"/>
                    <a:pt x="280" y="19"/>
                    <a:pt x="280" y="19"/>
                  </a:cubicBezTo>
                  <a:cubicBezTo>
                    <a:pt x="279" y="20"/>
                    <a:pt x="278" y="20"/>
                    <a:pt x="277" y="20"/>
                  </a:cubicBezTo>
                  <a:cubicBezTo>
                    <a:pt x="274" y="23"/>
                    <a:pt x="274" y="27"/>
                    <a:pt x="275" y="31"/>
                  </a:cubicBezTo>
                  <a:cubicBezTo>
                    <a:pt x="276" y="33"/>
                    <a:pt x="278" y="35"/>
                    <a:pt x="275" y="37"/>
                  </a:cubicBezTo>
                  <a:cubicBezTo>
                    <a:pt x="275" y="38"/>
                    <a:pt x="274" y="38"/>
                    <a:pt x="273" y="38"/>
                  </a:cubicBezTo>
                  <a:cubicBezTo>
                    <a:pt x="273" y="38"/>
                    <a:pt x="273" y="38"/>
                    <a:pt x="273" y="37"/>
                  </a:cubicBezTo>
                  <a:cubicBezTo>
                    <a:pt x="271" y="35"/>
                    <a:pt x="269" y="33"/>
                    <a:pt x="268" y="30"/>
                  </a:cubicBezTo>
                  <a:cubicBezTo>
                    <a:pt x="267" y="28"/>
                    <a:pt x="266" y="26"/>
                    <a:pt x="264" y="24"/>
                  </a:cubicBezTo>
                  <a:cubicBezTo>
                    <a:pt x="263" y="21"/>
                    <a:pt x="262" y="21"/>
                    <a:pt x="258" y="21"/>
                  </a:cubicBezTo>
                  <a:cubicBezTo>
                    <a:pt x="258" y="21"/>
                    <a:pt x="257" y="20"/>
                    <a:pt x="256" y="20"/>
                  </a:cubicBezTo>
                  <a:cubicBezTo>
                    <a:pt x="257" y="16"/>
                    <a:pt x="253" y="10"/>
                    <a:pt x="249" y="11"/>
                  </a:cubicBezTo>
                  <a:cubicBezTo>
                    <a:pt x="249" y="10"/>
                    <a:pt x="246" y="12"/>
                    <a:pt x="246" y="14"/>
                  </a:cubicBezTo>
                  <a:cubicBezTo>
                    <a:pt x="245" y="16"/>
                    <a:pt x="246" y="17"/>
                    <a:pt x="244" y="17"/>
                  </a:cubicBezTo>
                  <a:cubicBezTo>
                    <a:pt x="244" y="18"/>
                    <a:pt x="242" y="17"/>
                    <a:pt x="241" y="17"/>
                  </a:cubicBezTo>
                  <a:cubicBezTo>
                    <a:pt x="240" y="19"/>
                    <a:pt x="242" y="21"/>
                    <a:pt x="242" y="22"/>
                  </a:cubicBezTo>
                  <a:cubicBezTo>
                    <a:pt x="243" y="26"/>
                    <a:pt x="241" y="27"/>
                    <a:pt x="238" y="27"/>
                  </a:cubicBezTo>
                  <a:cubicBezTo>
                    <a:pt x="236" y="27"/>
                    <a:pt x="231" y="28"/>
                    <a:pt x="229" y="29"/>
                  </a:cubicBezTo>
                  <a:cubicBezTo>
                    <a:pt x="228" y="31"/>
                    <a:pt x="228" y="31"/>
                    <a:pt x="228" y="33"/>
                  </a:cubicBezTo>
                  <a:cubicBezTo>
                    <a:pt x="223" y="31"/>
                    <a:pt x="217" y="26"/>
                    <a:pt x="219" y="21"/>
                  </a:cubicBezTo>
                  <a:cubicBezTo>
                    <a:pt x="222" y="21"/>
                    <a:pt x="223" y="17"/>
                    <a:pt x="221" y="15"/>
                  </a:cubicBezTo>
                  <a:cubicBezTo>
                    <a:pt x="220" y="13"/>
                    <a:pt x="218" y="14"/>
                    <a:pt x="216" y="13"/>
                  </a:cubicBezTo>
                  <a:cubicBezTo>
                    <a:pt x="215" y="12"/>
                    <a:pt x="215" y="11"/>
                    <a:pt x="215" y="9"/>
                  </a:cubicBezTo>
                  <a:cubicBezTo>
                    <a:pt x="215" y="7"/>
                    <a:pt x="215" y="6"/>
                    <a:pt x="213" y="5"/>
                  </a:cubicBezTo>
                  <a:cubicBezTo>
                    <a:pt x="211" y="5"/>
                    <a:pt x="209" y="5"/>
                    <a:pt x="207" y="5"/>
                  </a:cubicBezTo>
                  <a:cubicBezTo>
                    <a:pt x="204" y="6"/>
                    <a:pt x="200" y="5"/>
                    <a:pt x="197" y="4"/>
                  </a:cubicBezTo>
                  <a:cubicBezTo>
                    <a:pt x="197" y="5"/>
                    <a:pt x="197" y="6"/>
                    <a:pt x="197" y="7"/>
                  </a:cubicBezTo>
                  <a:cubicBezTo>
                    <a:pt x="196" y="5"/>
                    <a:pt x="192" y="0"/>
                    <a:pt x="189" y="0"/>
                  </a:cubicBezTo>
                  <a:cubicBezTo>
                    <a:pt x="188" y="2"/>
                    <a:pt x="186" y="2"/>
                    <a:pt x="185" y="4"/>
                  </a:cubicBezTo>
                  <a:cubicBezTo>
                    <a:pt x="184" y="5"/>
                    <a:pt x="184" y="7"/>
                    <a:pt x="183" y="8"/>
                  </a:cubicBezTo>
                  <a:cubicBezTo>
                    <a:pt x="182" y="10"/>
                    <a:pt x="180" y="11"/>
                    <a:pt x="179" y="13"/>
                  </a:cubicBezTo>
                  <a:cubicBezTo>
                    <a:pt x="177" y="15"/>
                    <a:pt x="175" y="17"/>
                    <a:pt x="173" y="18"/>
                  </a:cubicBezTo>
                  <a:cubicBezTo>
                    <a:pt x="173" y="16"/>
                    <a:pt x="173" y="15"/>
                    <a:pt x="174" y="13"/>
                  </a:cubicBezTo>
                  <a:cubicBezTo>
                    <a:pt x="173" y="13"/>
                    <a:pt x="171" y="13"/>
                    <a:pt x="171" y="13"/>
                  </a:cubicBezTo>
                  <a:cubicBezTo>
                    <a:pt x="168" y="10"/>
                    <a:pt x="163" y="8"/>
                    <a:pt x="159" y="10"/>
                  </a:cubicBezTo>
                  <a:cubicBezTo>
                    <a:pt x="156" y="12"/>
                    <a:pt x="156" y="13"/>
                    <a:pt x="156" y="16"/>
                  </a:cubicBezTo>
                  <a:cubicBezTo>
                    <a:pt x="157" y="18"/>
                    <a:pt x="158" y="19"/>
                    <a:pt x="157" y="21"/>
                  </a:cubicBezTo>
                  <a:cubicBezTo>
                    <a:pt x="157" y="22"/>
                    <a:pt x="156" y="22"/>
                    <a:pt x="156" y="23"/>
                  </a:cubicBezTo>
                  <a:cubicBezTo>
                    <a:pt x="154" y="22"/>
                    <a:pt x="153" y="20"/>
                    <a:pt x="151" y="19"/>
                  </a:cubicBezTo>
                  <a:cubicBezTo>
                    <a:pt x="149" y="18"/>
                    <a:pt x="150" y="18"/>
                    <a:pt x="148" y="19"/>
                  </a:cubicBezTo>
                  <a:cubicBezTo>
                    <a:pt x="148" y="19"/>
                    <a:pt x="148" y="20"/>
                    <a:pt x="147" y="20"/>
                  </a:cubicBezTo>
                  <a:cubicBezTo>
                    <a:pt x="146" y="21"/>
                    <a:pt x="145" y="21"/>
                    <a:pt x="144" y="21"/>
                  </a:cubicBezTo>
                  <a:cubicBezTo>
                    <a:pt x="143" y="21"/>
                    <a:pt x="142" y="22"/>
                    <a:pt x="141" y="22"/>
                  </a:cubicBezTo>
                  <a:cubicBezTo>
                    <a:pt x="140" y="23"/>
                    <a:pt x="139" y="22"/>
                    <a:pt x="137" y="23"/>
                  </a:cubicBezTo>
                  <a:cubicBezTo>
                    <a:pt x="136" y="23"/>
                    <a:pt x="135" y="24"/>
                    <a:pt x="133" y="24"/>
                  </a:cubicBezTo>
                  <a:cubicBezTo>
                    <a:pt x="132" y="27"/>
                    <a:pt x="135" y="29"/>
                    <a:pt x="135" y="31"/>
                  </a:cubicBezTo>
                  <a:cubicBezTo>
                    <a:pt x="132" y="31"/>
                    <a:pt x="130" y="27"/>
                    <a:pt x="126" y="27"/>
                  </a:cubicBezTo>
                  <a:cubicBezTo>
                    <a:pt x="126" y="32"/>
                    <a:pt x="120" y="26"/>
                    <a:pt x="118" y="29"/>
                  </a:cubicBezTo>
                  <a:cubicBezTo>
                    <a:pt x="116" y="31"/>
                    <a:pt x="118" y="35"/>
                    <a:pt x="115" y="36"/>
                  </a:cubicBezTo>
                  <a:cubicBezTo>
                    <a:pt x="113" y="37"/>
                    <a:pt x="111" y="37"/>
                    <a:pt x="109" y="37"/>
                  </a:cubicBezTo>
                  <a:cubicBezTo>
                    <a:pt x="106" y="38"/>
                    <a:pt x="103" y="40"/>
                    <a:pt x="99" y="40"/>
                  </a:cubicBezTo>
                  <a:cubicBezTo>
                    <a:pt x="97" y="40"/>
                    <a:pt x="95" y="40"/>
                    <a:pt x="94" y="40"/>
                  </a:cubicBezTo>
                  <a:cubicBezTo>
                    <a:pt x="92" y="40"/>
                    <a:pt x="91" y="38"/>
                    <a:pt x="89" y="39"/>
                  </a:cubicBezTo>
                  <a:cubicBezTo>
                    <a:pt x="88" y="42"/>
                    <a:pt x="93" y="44"/>
                    <a:pt x="95" y="45"/>
                  </a:cubicBezTo>
                  <a:cubicBezTo>
                    <a:pt x="92" y="47"/>
                    <a:pt x="89" y="46"/>
                    <a:pt x="86" y="48"/>
                  </a:cubicBezTo>
                  <a:cubicBezTo>
                    <a:pt x="84" y="49"/>
                    <a:pt x="85" y="51"/>
                    <a:pt x="84" y="53"/>
                  </a:cubicBezTo>
                  <a:cubicBezTo>
                    <a:pt x="84" y="55"/>
                    <a:pt x="82" y="56"/>
                    <a:pt x="84" y="59"/>
                  </a:cubicBezTo>
                  <a:cubicBezTo>
                    <a:pt x="85" y="61"/>
                    <a:pt x="88" y="62"/>
                    <a:pt x="89" y="65"/>
                  </a:cubicBezTo>
                  <a:cubicBezTo>
                    <a:pt x="89" y="66"/>
                    <a:pt x="88" y="69"/>
                    <a:pt x="90" y="70"/>
                  </a:cubicBezTo>
                  <a:cubicBezTo>
                    <a:pt x="91" y="69"/>
                    <a:pt x="90" y="67"/>
                    <a:pt x="91" y="66"/>
                  </a:cubicBezTo>
                  <a:cubicBezTo>
                    <a:pt x="94" y="67"/>
                    <a:pt x="95" y="70"/>
                    <a:pt x="97" y="72"/>
                  </a:cubicBezTo>
                  <a:cubicBezTo>
                    <a:pt x="96" y="73"/>
                    <a:pt x="95" y="74"/>
                    <a:pt x="95" y="76"/>
                  </a:cubicBezTo>
                  <a:cubicBezTo>
                    <a:pt x="94" y="77"/>
                    <a:pt x="93" y="81"/>
                    <a:pt x="92" y="84"/>
                  </a:cubicBezTo>
                  <a:cubicBezTo>
                    <a:pt x="88" y="84"/>
                    <a:pt x="88" y="78"/>
                    <a:pt x="83" y="78"/>
                  </a:cubicBezTo>
                  <a:cubicBezTo>
                    <a:pt x="83" y="79"/>
                    <a:pt x="84" y="81"/>
                    <a:pt x="82" y="83"/>
                  </a:cubicBezTo>
                  <a:cubicBezTo>
                    <a:pt x="80" y="84"/>
                    <a:pt x="79" y="83"/>
                    <a:pt x="78" y="84"/>
                  </a:cubicBezTo>
                  <a:cubicBezTo>
                    <a:pt x="77" y="85"/>
                    <a:pt x="78" y="86"/>
                    <a:pt x="77" y="86"/>
                  </a:cubicBezTo>
                  <a:cubicBezTo>
                    <a:pt x="75" y="86"/>
                    <a:pt x="76" y="84"/>
                    <a:pt x="75" y="83"/>
                  </a:cubicBezTo>
                  <a:cubicBezTo>
                    <a:pt x="75" y="80"/>
                    <a:pt x="75" y="77"/>
                    <a:pt x="71" y="78"/>
                  </a:cubicBezTo>
                  <a:cubicBezTo>
                    <a:pt x="69" y="78"/>
                    <a:pt x="67" y="79"/>
                    <a:pt x="66" y="80"/>
                  </a:cubicBezTo>
                  <a:cubicBezTo>
                    <a:pt x="64" y="82"/>
                    <a:pt x="65" y="83"/>
                    <a:pt x="66" y="86"/>
                  </a:cubicBezTo>
                  <a:cubicBezTo>
                    <a:pt x="67" y="89"/>
                    <a:pt x="65" y="87"/>
                    <a:pt x="63" y="88"/>
                  </a:cubicBezTo>
                  <a:cubicBezTo>
                    <a:pt x="62" y="89"/>
                    <a:pt x="60" y="91"/>
                    <a:pt x="60" y="92"/>
                  </a:cubicBezTo>
                  <a:cubicBezTo>
                    <a:pt x="59" y="92"/>
                    <a:pt x="58" y="93"/>
                    <a:pt x="58" y="93"/>
                  </a:cubicBezTo>
                  <a:cubicBezTo>
                    <a:pt x="57" y="96"/>
                    <a:pt x="56" y="98"/>
                    <a:pt x="54" y="101"/>
                  </a:cubicBezTo>
                  <a:cubicBezTo>
                    <a:pt x="55" y="101"/>
                    <a:pt x="56" y="101"/>
                    <a:pt x="58" y="101"/>
                  </a:cubicBezTo>
                  <a:cubicBezTo>
                    <a:pt x="58" y="101"/>
                    <a:pt x="57" y="102"/>
                    <a:pt x="57" y="102"/>
                  </a:cubicBezTo>
                  <a:cubicBezTo>
                    <a:pt x="56" y="105"/>
                    <a:pt x="56" y="106"/>
                    <a:pt x="57" y="109"/>
                  </a:cubicBezTo>
                  <a:cubicBezTo>
                    <a:pt x="58" y="111"/>
                    <a:pt x="60" y="113"/>
                    <a:pt x="59" y="115"/>
                  </a:cubicBezTo>
                  <a:cubicBezTo>
                    <a:pt x="59" y="117"/>
                    <a:pt x="56" y="117"/>
                    <a:pt x="57" y="119"/>
                  </a:cubicBezTo>
                  <a:cubicBezTo>
                    <a:pt x="57" y="121"/>
                    <a:pt x="61" y="121"/>
                    <a:pt x="62" y="123"/>
                  </a:cubicBezTo>
                  <a:cubicBezTo>
                    <a:pt x="63" y="124"/>
                    <a:pt x="63" y="125"/>
                    <a:pt x="63" y="126"/>
                  </a:cubicBezTo>
                  <a:cubicBezTo>
                    <a:pt x="61" y="127"/>
                    <a:pt x="58" y="128"/>
                    <a:pt x="57" y="127"/>
                  </a:cubicBezTo>
                  <a:cubicBezTo>
                    <a:pt x="56" y="126"/>
                    <a:pt x="56" y="124"/>
                    <a:pt x="54" y="124"/>
                  </a:cubicBezTo>
                  <a:cubicBezTo>
                    <a:pt x="53" y="123"/>
                    <a:pt x="53" y="124"/>
                    <a:pt x="52" y="125"/>
                  </a:cubicBezTo>
                  <a:cubicBezTo>
                    <a:pt x="49" y="125"/>
                    <a:pt x="50" y="122"/>
                    <a:pt x="47" y="121"/>
                  </a:cubicBezTo>
                  <a:cubicBezTo>
                    <a:pt x="45" y="124"/>
                    <a:pt x="46" y="129"/>
                    <a:pt x="43" y="131"/>
                  </a:cubicBezTo>
                  <a:cubicBezTo>
                    <a:pt x="41" y="133"/>
                    <a:pt x="38" y="133"/>
                    <a:pt x="38" y="135"/>
                  </a:cubicBezTo>
                  <a:cubicBezTo>
                    <a:pt x="37" y="138"/>
                    <a:pt x="40" y="139"/>
                    <a:pt x="39" y="142"/>
                  </a:cubicBezTo>
                  <a:cubicBezTo>
                    <a:pt x="39" y="143"/>
                    <a:pt x="38" y="144"/>
                    <a:pt x="37" y="145"/>
                  </a:cubicBezTo>
                  <a:cubicBezTo>
                    <a:pt x="34" y="145"/>
                    <a:pt x="32" y="145"/>
                    <a:pt x="29" y="145"/>
                  </a:cubicBezTo>
                  <a:cubicBezTo>
                    <a:pt x="25" y="146"/>
                    <a:pt x="23" y="149"/>
                    <a:pt x="19" y="149"/>
                  </a:cubicBezTo>
                  <a:cubicBezTo>
                    <a:pt x="18" y="150"/>
                    <a:pt x="17" y="149"/>
                    <a:pt x="15" y="149"/>
                  </a:cubicBezTo>
                  <a:cubicBezTo>
                    <a:pt x="13" y="148"/>
                    <a:pt x="8" y="148"/>
                    <a:pt x="7" y="151"/>
                  </a:cubicBezTo>
                  <a:cubicBezTo>
                    <a:pt x="6" y="154"/>
                    <a:pt x="8" y="157"/>
                    <a:pt x="7" y="160"/>
                  </a:cubicBezTo>
                  <a:cubicBezTo>
                    <a:pt x="6" y="161"/>
                    <a:pt x="5" y="162"/>
                    <a:pt x="5" y="163"/>
                  </a:cubicBezTo>
                  <a:cubicBezTo>
                    <a:pt x="4" y="166"/>
                    <a:pt x="6" y="167"/>
                    <a:pt x="7" y="170"/>
                  </a:cubicBezTo>
                  <a:cubicBezTo>
                    <a:pt x="8" y="174"/>
                    <a:pt x="5" y="181"/>
                    <a:pt x="12" y="182"/>
                  </a:cubicBezTo>
                  <a:cubicBezTo>
                    <a:pt x="13" y="184"/>
                    <a:pt x="11" y="189"/>
                    <a:pt x="14" y="190"/>
                  </a:cubicBezTo>
                  <a:cubicBezTo>
                    <a:pt x="18" y="191"/>
                    <a:pt x="19" y="186"/>
                    <a:pt x="22" y="186"/>
                  </a:cubicBezTo>
                  <a:cubicBezTo>
                    <a:pt x="25" y="186"/>
                    <a:pt x="25" y="190"/>
                    <a:pt x="25" y="192"/>
                  </a:cubicBezTo>
                  <a:cubicBezTo>
                    <a:pt x="25" y="196"/>
                    <a:pt x="21" y="197"/>
                    <a:pt x="19" y="201"/>
                  </a:cubicBezTo>
                  <a:cubicBezTo>
                    <a:pt x="18" y="203"/>
                    <a:pt x="19" y="204"/>
                    <a:pt x="21" y="205"/>
                  </a:cubicBezTo>
                  <a:cubicBezTo>
                    <a:pt x="19" y="205"/>
                    <a:pt x="17" y="205"/>
                    <a:pt x="16" y="205"/>
                  </a:cubicBezTo>
                  <a:cubicBezTo>
                    <a:pt x="12" y="205"/>
                    <a:pt x="12" y="208"/>
                    <a:pt x="12" y="211"/>
                  </a:cubicBezTo>
                  <a:cubicBezTo>
                    <a:pt x="11" y="209"/>
                    <a:pt x="10" y="207"/>
                    <a:pt x="7" y="208"/>
                  </a:cubicBezTo>
                  <a:cubicBezTo>
                    <a:pt x="6" y="209"/>
                    <a:pt x="4" y="210"/>
                    <a:pt x="5" y="211"/>
                  </a:cubicBezTo>
                  <a:cubicBezTo>
                    <a:pt x="5" y="212"/>
                    <a:pt x="7" y="214"/>
                    <a:pt x="7" y="214"/>
                  </a:cubicBezTo>
                  <a:cubicBezTo>
                    <a:pt x="8" y="215"/>
                    <a:pt x="9" y="216"/>
                    <a:pt x="10" y="216"/>
                  </a:cubicBezTo>
                  <a:cubicBezTo>
                    <a:pt x="11" y="216"/>
                    <a:pt x="13" y="216"/>
                    <a:pt x="13" y="216"/>
                  </a:cubicBezTo>
                  <a:cubicBezTo>
                    <a:pt x="15" y="217"/>
                    <a:pt x="14" y="217"/>
                    <a:pt x="15" y="218"/>
                  </a:cubicBezTo>
                  <a:cubicBezTo>
                    <a:pt x="15" y="218"/>
                    <a:pt x="16" y="220"/>
                    <a:pt x="16" y="220"/>
                  </a:cubicBezTo>
                  <a:cubicBezTo>
                    <a:pt x="17" y="222"/>
                    <a:pt x="17" y="221"/>
                    <a:pt x="19" y="222"/>
                  </a:cubicBezTo>
                  <a:cubicBezTo>
                    <a:pt x="21" y="223"/>
                    <a:pt x="23" y="224"/>
                    <a:pt x="25" y="225"/>
                  </a:cubicBezTo>
                  <a:cubicBezTo>
                    <a:pt x="30" y="226"/>
                    <a:pt x="32" y="223"/>
                    <a:pt x="35" y="219"/>
                  </a:cubicBezTo>
                  <a:cubicBezTo>
                    <a:pt x="37" y="220"/>
                    <a:pt x="40" y="221"/>
                    <a:pt x="43" y="220"/>
                  </a:cubicBezTo>
                  <a:cubicBezTo>
                    <a:pt x="45" y="220"/>
                    <a:pt x="46" y="219"/>
                    <a:pt x="47" y="218"/>
                  </a:cubicBezTo>
                  <a:cubicBezTo>
                    <a:pt x="48" y="217"/>
                    <a:pt x="50" y="215"/>
                    <a:pt x="50" y="214"/>
                  </a:cubicBezTo>
                  <a:cubicBezTo>
                    <a:pt x="53" y="213"/>
                    <a:pt x="52" y="216"/>
                    <a:pt x="54" y="216"/>
                  </a:cubicBezTo>
                  <a:cubicBezTo>
                    <a:pt x="56" y="217"/>
                    <a:pt x="57" y="215"/>
                    <a:pt x="58" y="215"/>
                  </a:cubicBezTo>
                  <a:cubicBezTo>
                    <a:pt x="60" y="215"/>
                    <a:pt x="63" y="215"/>
                    <a:pt x="65" y="215"/>
                  </a:cubicBezTo>
                  <a:cubicBezTo>
                    <a:pt x="65" y="215"/>
                    <a:pt x="65" y="215"/>
                    <a:pt x="66" y="215"/>
                  </a:cubicBezTo>
                  <a:cubicBezTo>
                    <a:pt x="66" y="216"/>
                    <a:pt x="65" y="216"/>
                    <a:pt x="63" y="217"/>
                  </a:cubicBezTo>
                  <a:cubicBezTo>
                    <a:pt x="61" y="219"/>
                    <a:pt x="58" y="220"/>
                    <a:pt x="55" y="220"/>
                  </a:cubicBezTo>
                  <a:cubicBezTo>
                    <a:pt x="54" y="220"/>
                    <a:pt x="53" y="220"/>
                    <a:pt x="51" y="220"/>
                  </a:cubicBezTo>
                  <a:cubicBezTo>
                    <a:pt x="50" y="223"/>
                    <a:pt x="51" y="226"/>
                    <a:pt x="50" y="229"/>
                  </a:cubicBezTo>
                  <a:cubicBezTo>
                    <a:pt x="49" y="229"/>
                    <a:pt x="48" y="229"/>
                    <a:pt x="47" y="229"/>
                  </a:cubicBezTo>
                  <a:cubicBezTo>
                    <a:pt x="46" y="230"/>
                    <a:pt x="45" y="231"/>
                    <a:pt x="44" y="231"/>
                  </a:cubicBezTo>
                  <a:cubicBezTo>
                    <a:pt x="43" y="231"/>
                    <a:pt x="42" y="231"/>
                    <a:pt x="41" y="232"/>
                  </a:cubicBezTo>
                  <a:cubicBezTo>
                    <a:pt x="40" y="232"/>
                    <a:pt x="41" y="233"/>
                    <a:pt x="40" y="233"/>
                  </a:cubicBezTo>
                  <a:cubicBezTo>
                    <a:pt x="40" y="234"/>
                    <a:pt x="39" y="234"/>
                    <a:pt x="38" y="235"/>
                  </a:cubicBezTo>
                  <a:cubicBezTo>
                    <a:pt x="38" y="235"/>
                    <a:pt x="38" y="236"/>
                    <a:pt x="37" y="236"/>
                  </a:cubicBezTo>
                  <a:cubicBezTo>
                    <a:pt x="36" y="236"/>
                    <a:pt x="35" y="236"/>
                    <a:pt x="34" y="236"/>
                  </a:cubicBezTo>
                  <a:cubicBezTo>
                    <a:pt x="34" y="236"/>
                    <a:pt x="33" y="236"/>
                    <a:pt x="32" y="237"/>
                  </a:cubicBezTo>
                  <a:cubicBezTo>
                    <a:pt x="31" y="236"/>
                    <a:pt x="31" y="236"/>
                    <a:pt x="30" y="235"/>
                  </a:cubicBezTo>
                  <a:cubicBezTo>
                    <a:pt x="30" y="235"/>
                    <a:pt x="30" y="234"/>
                    <a:pt x="29" y="233"/>
                  </a:cubicBezTo>
                  <a:cubicBezTo>
                    <a:pt x="28" y="232"/>
                    <a:pt x="26" y="231"/>
                    <a:pt x="25" y="230"/>
                  </a:cubicBezTo>
                  <a:cubicBezTo>
                    <a:pt x="25" y="233"/>
                    <a:pt x="22" y="236"/>
                    <a:pt x="21" y="239"/>
                  </a:cubicBezTo>
                  <a:cubicBezTo>
                    <a:pt x="21" y="240"/>
                    <a:pt x="20" y="241"/>
                    <a:pt x="20" y="242"/>
                  </a:cubicBezTo>
                  <a:cubicBezTo>
                    <a:pt x="19" y="243"/>
                    <a:pt x="19" y="243"/>
                    <a:pt x="19" y="244"/>
                  </a:cubicBezTo>
                  <a:cubicBezTo>
                    <a:pt x="18" y="245"/>
                    <a:pt x="19" y="246"/>
                    <a:pt x="19" y="247"/>
                  </a:cubicBezTo>
                  <a:cubicBezTo>
                    <a:pt x="15" y="247"/>
                    <a:pt x="14" y="250"/>
                    <a:pt x="13" y="253"/>
                  </a:cubicBezTo>
                  <a:cubicBezTo>
                    <a:pt x="13" y="254"/>
                    <a:pt x="12" y="255"/>
                    <a:pt x="13" y="256"/>
                  </a:cubicBezTo>
                  <a:cubicBezTo>
                    <a:pt x="12" y="257"/>
                    <a:pt x="12" y="258"/>
                    <a:pt x="11" y="258"/>
                  </a:cubicBezTo>
                  <a:cubicBezTo>
                    <a:pt x="11" y="259"/>
                    <a:pt x="12" y="259"/>
                    <a:pt x="12" y="260"/>
                  </a:cubicBezTo>
                  <a:cubicBezTo>
                    <a:pt x="10" y="261"/>
                    <a:pt x="8" y="261"/>
                    <a:pt x="6" y="263"/>
                  </a:cubicBezTo>
                  <a:cubicBezTo>
                    <a:pt x="3" y="266"/>
                    <a:pt x="7" y="266"/>
                    <a:pt x="7" y="270"/>
                  </a:cubicBezTo>
                  <a:cubicBezTo>
                    <a:pt x="4" y="270"/>
                    <a:pt x="0" y="276"/>
                    <a:pt x="3" y="278"/>
                  </a:cubicBezTo>
                  <a:close/>
                  <a:moveTo>
                    <a:pt x="334" y="237"/>
                  </a:moveTo>
                  <a:cubicBezTo>
                    <a:pt x="335" y="237"/>
                    <a:pt x="337" y="238"/>
                    <a:pt x="339" y="239"/>
                  </a:cubicBezTo>
                  <a:cubicBezTo>
                    <a:pt x="338" y="239"/>
                    <a:pt x="337" y="240"/>
                    <a:pt x="336" y="240"/>
                  </a:cubicBezTo>
                  <a:cubicBezTo>
                    <a:pt x="334" y="239"/>
                    <a:pt x="334" y="238"/>
                    <a:pt x="334" y="237"/>
                  </a:cubicBezTo>
                  <a:close/>
                  <a:moveTo>
                    <a:pt x="158" y="129"/>
                  </a:moveTo>
                  <a:cubicBezTo>
                    <a:pt x="158" y="129"/>
                    <a:pt x="158" y="130"/>
                    <a:pt x="158" y="130"/>
                  </a:cubicBezTo>
                  <a:cubicBezTo>
                    <a:pt x="157" y="131"/>
                    <a:pt x="155" y="132"/>
                    <a:pt x="154" y="133"/>
                  </a:cubicBezTo>
                  <a:cubicBezTo>
                    <a:pt x="154" y="133"/>
                    <a:pt x="154" y="133"/>
                    <a:pt x="154" y="132"/>
                  </a:cubicBezTo>
                  <a:cubicBezTo>
                    <a:pt x="154" y="130"/>
                    <a:pt x="154" y="129"/>
                    <a:pt x="156" y="129"/>
                  </a:cubicBezTo>
                  <a:cubicBezTo>
                    <a:pt x="157" y="129"/>
                    <a:pt x="158" y="129"/>
                    <a:pt x="158" y="129"/>
                  </a:cubicBezTo>
                  <a:close/>
                  <a:moveTo>
                    <a:pt x="189" y="93"/>
                  </a:moveTo>
                  <a:cubicBezTo>
                    <a:pt x="189" y="93"/>
                    <a:pt x="190" y="94"/>
                    <a:pt x="191" y="95"/>
                  </a:cubicBezTo>
                  <a:cubicBezTo>
                    <a:pt x="192" y="96"/>
                    <a:pt x="194" y="97"/>
                    <a:pt x="195" y="98"/>
                  </a:cubicBezTo>
                  <a:cubicBezTo>
                    <a:pt x="196" y="98"/>
                    <a:pt x="197" y="99"/>
                    <a:pt x="197" y="99"/>
                  </a:cubicBezTo>
                  <a:cubicBezTo>
                    <a:pt x="198" y="100"/>
                    <a:pt x="198" y="101"/>
                    <a:pt x="199" y="101"/>
                  </a:cubicBezTo>
                  <a:cubicBezTo>
                    <a:pt x="200" y="103"/>
                    <a:pt x="200" y="104"/>
                    <a:pt x="201" y="106"/>
                  </a:cubicBezTo>
                  <a:cubicBezTo>
                    <a:pt x="202" y="108"/>
                    <a:pt x="202" y="110"/>
                    <a:pt x="202" y="111"/>
                  </a:cubicBezTo>
                  <a:cubicBezTo>
                    <a:pt x="203" y="113"/>
                    <a:pt x="203" y="115"/>
                    <a:pt x="204" y="116"/>
                  </a:cubicBezTo>
                  <a:cubicBezTo>
                    <a:pt x="204" y="117"/>
                    <a:pt x="204" y="118"/>
                    <a:pt x="204" y="119"/>
                  </a:cubicBezTo>
                  <a:cubicBezTo>
                    <a:pt x="204" y="119"/>
                    <a:pt x="204" y="119"/>
                    <a:pt x="204" y="119"/>
                  </a:cubicBezTo>
                  <a:cubicBezTo>
                    <a:pt x="204" y="119"/>
                    <a:pt x="204" y="119"/>
                    <a:pt x="204" y="120"/>
                  </a:cubicBezTo>
                  <a:cubicBezTo>
                    <a:pt x="204" y="120"/>
                    <a:pt x="204" y="121"/>
                    <a:pt x="204" y="122"/>
                  </a:cubicBezTo>
                  <a:cubicBezTo>
                    <a:pt x="203" y="123"/>
                    <a:pt x="203" y="124"/>
                    <a:pt x="203" y="125"/>
                  </a:cubicBezTo>
                  <a:cubicBezTo>
                    <a:pt x="202" y="126"/>
                    <a:pt x="202" y="127"/>
                    <a:pt x="202" y="128"/>
                  </a:cubicBezTo>
                  <a:cubicBezTo>
                    <a:pt x="202" y="129"/>
                    <a:pt x="202" y="130"/>
                    <a:pt x="201" y="131"/>
                  </a:cubicBezTo>
                  <a:cubicBezTo>
                    <a:pt x="201" y="132"/>
                    <a:pt x="201" y="132"/>
                    <a:pt x="200" y="133"/>
                  </a:cubicBezTo>
                  <a:cubicBezTo>
                    <a:pt x="200" y="134"/>
                    <a:pt x="199" y="135"/>
                    <a:pt x="198" y="135"/>
                  </a:cubicBezTo>
                  <a:cubicBezTo>
                    <a:pt x="198" y="136"/>
                    <a:pt x="197" y="137"/>
                    <a:pt x="197" y="137"/>
                  </a:cubicBezTo>
                  <a:cubicBezTo>
                    <a:pt x="197" y="137"/>
                    <a:pt x="197" y="137"/>
                    <a:pt x="197" y="137"/>
                  </a:cubicBezTo>
                  <a:cubicBezTo>
                    <a:pt x="197" y="138"/>
                    <a:pt x="196" y="138"/>
                    <a:pt x="196" y="138"/>
                  </a:cubicBezTo>
                  <a:cubicBezTo>
                    <a:pt x="195" y="137"/>
                    <a:pt x="194" y="136"/>
                    <a:pt x="193" y="136"/>
                  </a:cubicBezTo>
                  <a:cubicBezTo>
                    <a:pt x="189" y="135"/>
                    <a:pt x="189" y="141"/>
                    <a:pt x="185" y="138"/>
                  </a:cubicBezTo>
                  <a:cubicBezTo>
                    <a:pt x="184" y="136"/>
                    <a:pt x="184" y="135"/>
                    <a:pt x="182" y="135"/>
                  </a:cubicBezTo>
                  <a:cubicBezTo>
                    <a:pt x="181" y="134"/>
                    <a:pt x="179" y="134"/>
                    <a:pt x="177" y="134"/>
                  </a:cubicBezTo>
                  <a:cubicBezTo>
                    <a:pt x="174" y="135"/>
                    <a:pt x="171" y="137"/>
                    <a:pt x="168" y="135"/>
                  </a:cubicBezTo>
                  <a:cubicBezTo>
                    <a:pt x="167" y="134"/>
                    <a:pt x="167" y="133"/>
                    <a:pt x="166" y="132"/>
                  </a:cubicBezTo>
                  <a:cubicBezTo>
                    <a:pt x="166" y="131"/>
                    <a:pt x="165" y="130"/>
                    <a:pt x="164" y="129"/>
                  </a:cubicBezTo>
                  <a:cubicBezTo>
                    <a:pt x="166" y="128"/>
                    <a:pt x="166" y="127"/>
                    <a:pt x="167" y="125"/>
                  </a:cubicBezTo>
                  <a:cubicBezTo>
                    <a:pt x="168" y="123"/>
                    <a:pt x="170" y="121"/>
                    <a:pt x="170" y="119"/>
                  </a:cubicBezTo>
                  <a:cubicBezTo>
                    <a:pt x="170" y="117"/>
                    <a:pt x="169" y="117"/>
                    <a:pt x="168" y="116"/>
                  </a:cubicBezTo>
                  <a:cubicBezTo>
                    <a:pt x="167" y="114"/>
                    <a:pt x="168" y="112"/>
                    <a:pt x="167" y="110"/>
                  </a:cubicBezTo>
                  <a:cubicBezTo>
                    <a:pt x="167" y="108"/>
                    <a:pt x="167" y="107"/>
                    <a:pt x="167" y="105"/>
                  </a:cubicBezTo>
                  <a:cubicBezTo>
                    <a:pt x="167" y="103"/>
                    <a:pt x="165" y="103"/>
                    <a:pt x="165" y="102"/>
                  </a:cubicBezTo>
                  <a:cubicBezTo>
                    <a:pt x="165" y="100"/>
                    <a:pt x="166" y="99"/>
                    <a:pt x="167" y="99"/>
                  </a:cubicBezTo>
                  <a:cubicBezTo>
                    <a:pt x="168" y="99"/>
                    <a:pt x="169" y="100"/>
                    <a:pt x="170" y="100"/>
                  </a:cubicBezTo>
                  <a:cubicBezTo>
                    <a:pt x="171" y="101"/>
                    <a:pt x="172" y="101"/>
                    <a:pt x="173" y="101"/>
                  </a:cubicBezTo>
                  <a:cubicBezTo>
                    <a:pt x="175" y="102"/>
                    <a:pt x="176" y="103"/>
                    <a:pt x="177" y="104"/>
                  </a:cubicBezTo>
                  <a:cubicBezTo>
                    <a:pt x="179" y="102"/>
                    <a:pt x="179" y="99"/>
                    <a:pt x="181" y="97"/>
                  </a:cubicBezTo>
                  <a:cubicBezTo>
                    <a:pt x="181" y="96"/>
                    <a:pt x="181" y="95"/>
                    <a:pt x="183" y="96"/>
                  </a:cubicBezTo>
                  <a:cubicBezTo>
                    <a:pt x="184" y="96"/>
                    <a:pt x="184" y="98"/>
                    <a:pt x="185" y="99"/>
                  </a:cubicBezTo>
                  <a:cubicBezTo>
                    <a:pt x="187" y="97"/>
                    <a:pt x="188" y="95"/>
                    <a:pt x="188" y="92"/>
                  </a:cubicBezTo>
                  <a:cubicBezTo>
                    <a:pt x="189" y="92"/>
                    <a:pt x="189" y="92"/>
                    <a:pt x="189" y="93"/>
                  </a:cubicBezTo>
                  <a:close/>
                  <a:moveTo>
                    <a:pt x="204" y="91"/>
                  </a:moveTo>
                  <a:cubicBezTo>
                    <a:pt x="204" y="100"/>
                    <a:pt x="204" y="100"/>
                    <a:pt x="204" y="100"/>
                  </a:cubicBezTo>
                  <a:cubicBezTo>
                    <a:pt x="204" y="103"/>
                    <a:pt x="204" y="106"/>
                    <a:pt x="204" y="109"/>
                  </a:cubicBezTo>
                  <a:cubicBezTo>
                    <a:pt x="204" y="108"/>
                    <a:pt x="203" y="107"/>
                    <a:pt x="203" y="106"/>
                  </a:cubicBezTo>
                  <a:cubicBezTo>
                    <a:pt x="202" y="104"/>
                    <a:pt x="201" y="102"/>
                    <a:pt x="200" y="100"/>
                  </a:cubicBezTo>
                  <a:cubicBezTo>
                    <a:pt x="200" y="100"/>
                    <a:pt x="199" y="99"/>
                    <a:pt x="199" y="98"/>
                  </a:cubicBezTo>
                  <a:cubicBezTo>
                    <a:pt x="198" y="97"/>
                    <a:pt x="197" y="97"/>
                    <a:pt x="196" y="96"/>
                  </a:cubicBezTo>
                  <a:cubicBezTo>
                    <a:pt x="195" y="95"/>
                    <a:pt x="193" y="95"/>
                    <a:pt x="192" y="94"/>
                  </a:cubicBezTo>
                  <a:cubicBezTo>
                    <a:pt x="191" y="93"/>
                    <a:pt x="191" y="92"/>
                    <a:pt x="190" y="92"/>
                  </a:cubicBezTo>
                  <a:cubicBezTo>
                    <a:pt x="190" y="92"/>
                    <a:pt x="190" y="92"/>
                    <a:pt x="190" y="91"/>
                  </a:cubicBezTo>
                  <a:cubicBezTo>
                    <a:pt x="194" y="91"/>
                    <a:pt x="200" y="93"/>
                    <a:pt x="204" y="91"/>
                  </a:cubicBezTo>
                  <a:close/>
                  <a:moveTo>
                    <a:pt x="207" y="97"/>
                  </a:moveTo>
                  <a:cubicBezTo>
                    <a:pt x="207" y="99"/>
                    <a:pt x="207" y="101"/>
                    <a:pt x="207" y="103"/>
                  </a:cubicBezTo>
                  <a:cubicBezTo>
                    <a:pt x="207" y="106"/>
                    <a:pt x="207" y="106"/>
                    <a:pt x="207" y="106"/>
                  </a:cubicBezTo>
                  <a:cubicBezTo>
                    <a:pt x="207" y="106"/>
                    <a:pt x="207" y="106"/>
                    <a:pt x="207" y="106"/>
                  </a:cubicBezTo>
                  <a:cubicBezTo>
                    <a:pt x="207" y="106"/>
                    <a:pt x="207" y="106"/>
                    <a:pt x="207" y="107"/>
                  </a:cubicBezTo>
                  <a:cubicBezTo>
                    <a:pt x="207" y="107"/>
                    <a:pt x="207" y="108"/>
                    <a:pt x="207" y="108"/>
                  </a:cubicBezTo>
                  <a:cubicBezTo>
                    <a:pt x="207" y="109"/>
                    <a:pt x="206" y="109"/>
                    <a:pt x="206" y="110"/>
                  </a:cubicBezTo>
                  <a:cubicBezTo>
                    <a:pt x="206" y="107"/>
                    <a:pt x="207" y="103"/>
                    <a:pt x="207" y="100"/>
                  </a:cubicBezTo>
                  <a:cubicBezTo>
                    <a:pt x="206" y="90"/>
                    <a:pt x="206" y="90"/>
                    <a:pt x="206" y="90"/>
                  </a:cubicBezTo>
                  <a:cubicBezTo>
                    <a:pt x="207" y="90"/>
                    <a:pt x="207" y="90"/>
                    <a:pt x="207" y="89"/>
                  </a:cubicBezTo>
                  <a:cubicBezTo>
                    <a:pt x="207" y="92"/>
                    <a:pt x="207" y="95"/>
                    <a:pt x="207" y="97"/>
                  </a:cubicBezTo>
                  <a:close/>
                  <a:moveTo>
                    <a:pt x="206" y="127"/>
                  </a:moveTo>
                  <a:cubicBezTo>
                    <a:pt x="206" y="127"/>
                    <a:pt x="206" y="127"/>
                    <a:pt x="207" y="127"/>
                  </a:cubicBezTo>
                  <a:cubicBezTo>
                    <a:pt x="207" y="127"/>
                    <a:pt x="207" y="128"/>
                    <a:pt x="207" y="128"/>
                  </a:cubicBezTo>
                  <a:cubicBezTo>
                    <a:pt x="207" y="129"/>
                    <a:pt x="206" y="130"/>
                    <a:pt x="206" y="131"/>
                  </a:cubicBezTo>
                  <a:cubicBezTo>
                    <a:pt x="206" y="131"/>
                    <a:pt x="206" y="131"/>
                    <a:pt x="206" y="131"/>
                  </a:cubicBezTo>
                  <a:cubicBezTo>
                    <a:pt x="206" y="129"/>
                    <a:pt x="206" y="128"/>
                    <a:pt x="206" y="127"/>
                  </a:cubicBezTo>
                  <a:close/>
                  <a:moveTo>
                    <a:pt x="259" y="66"/>
                  </a:moveTo>
                  <a:cubicBezTo>
                    <a:pt x="259" y="66"/>
                    <a:pt x="259" y="67"/>
                    <a:pt x="258" y="67"/>
                  </a:cubicBezTo>
                  <a:cubicBezTo>
                    <a:pt x="257" y="70"/>
                    <a:pt x="257" y="73"/>
                    <a:pt x="256" y="75"/>
                  </a:cubicBezTo>
                  <a:cubicBezTo>
                    <a:pt x="254" y="79"/>
                    <a:pt x="250" y="78"/>
                    <a:pt x="246" y="80"/>
                  </a:cubicBezTo>
                  <a:cubicBezTo>
                    <a:pt x="244" y="81"/>
                    <a:pt x="241" y="84"/>
                    <a:pt x="239" y="86"/>
                  </a:cubicBezTo>
                  <a:cubicBezTo>
                    <a:pt x="238" y="87"/>
                    <a:pt x="237" y="89"/>
                    <a:pt x="238" y="90"/>
                  </a:cubicBezTo>
                  <a:cubicBezTo>
                    <a:pt x="238" y="91"/>
                    <a:pt x="239" y="91"/>
                    <a:pt x="239" y="91"/>
                  </a:cubicBezTo>
                  <a:cubicBezTo>
                    <a:pt x="236" y="94"/>
                    <a:pt x="232" y="97"/>
                    <a:pt x="230" y="100"/>
                  </a:cubicBezTo>
                  <a:cubicBezTo>
                    <a:pt x="227" y="104"/>
                    <a:pt x="224" y="108"/>
                    <a:pt x="223" y="112"/>
                  </a:cubicBezTo>
                  <a:cubicBezTo>
                    <a:pt x="223" y="115"/>
                    <a:pt x="222" y="117"/>
                    <a:pt x="222" y="119"/>
                  </a:cubicBezTo>
                  <a:cubicBezTo>
                    <a:pt x="222" y="122"/>
                    <a:pt x="222" y="124"/>
                    <a:pt x="223" y="126"/>
                  </a:cubicBezTo>
                  <a:cubicBezTo>
                    <a:pt x="223" y="127"/>
                    <a:pt x="223" y="128"/>
                    <a:pt x="223" y="129"/>
                  </a:cubicBezTo>
                  <a:cubicBezTo>
                    <a:pt x="223" y="131"/>
                    <a:pt x="223" y="132"/>
                    <a:pt x="223" y="133"/>
                  </a:cubicBezTo>
                  <a:cubicBezTo>
                    <a:pt x="223" y="133"/>
                    <a:pt x="223" y="133"/>
                    <a:pt x="223" y="133"/>
                  </a:cubicBezTo>
                  <a:cubicBezTo>
                    <a:pt x="220" y="135"/>
                    <a:pt x="218" y="137"/>
                    <a:pt x="216" y="139"/>
                  </a:cubicBezTo>
                  <a:cubicBezTo>
                    <a:pt x="215" y="140"/>
                    <a:pt x="215" y="141"/>
                    <a:pt x="215" y="142"/>
                  </a:cubicBezTo>
                  <a:cubicBezTo>
                    <a:pt x="214" y="142"/>
                    <a:pt x="214" y="143"/>
                    <a:pt x="214" y="143"/>
                  </a:cubicBezTo>
                  <a:cubicBezTo>
                    <a:pt x="214" y="143"/>
                    <a:pt x="213" y="143"/>
                    <a:pt x="213" y="144"/>
                  </a:cubicBezTo>
                  <a:cubicBezTo>
                    <a:pt x="211" y="144"/>
                    <a:pt x="210" y="144"/>
                    <a:pt x="208" y="144"/>
                  </a:cubicBezTo>
                  <a:cubicBezTo>
                    <a:pt x="207" y="144"/>
                    <a:pt x="207" y="146"/>
                    <a:pt x="205" y="145"/>
                  </a:cubicBezTo>
                  <a:cubicBezTo>
                    <a:pt x="204" y="144"/>
                    <a:pt x="203" y="144"/>
                    <a:pt x="203" y="143"/>
                  </a:cubicBezTo>
                  <a:cubicBezTo>
                    <a:pt x="203" y="143"/>
                    <a:pt x="203" y="143"/>
                    <a:pt x="203" y="143"/>
                  </a:cubicBezTo>
                  <a:cubicBezTo>
                    <a:pt x="203" y="142"/>
                    <a:pt x="204" y="141"/>
                    <a:pt x="204" y="140"/>
                  </a:cubicBezTo>
                  <a:cubicBezTo>
                    <a:pt x="205" y="139"/>
                    <a:pt x="205" y="138"/>
                    <a:pt x="206" y="138"/>
                  </a:cubicBezTo>
                  <a:cubicBezTo>
                    <a:pt x="207" y="136"/>
                    <a:pt x="208" y="134"/>
                    <a:pt x="208" y="132"/>
                  </a:cubicBezTo>
                  <a:cubicBezTo>
                    <a:pt x="209" y="131"/>
                    <a:pt x="209" y="130"/>
                    <a:pt x="209" y="128"/>
                  </a:cubicBezTo>
                  <a:cubicBezTo>
                    <a:pt x="209" y="128"/>
                    <a:pt x="209" y="127"/>
                    <a:pt x="209" y="126"/>
                  </a:cubicBezTo>
                  <a:cubicBezTo>
                    <a:pt x="209" y="126"/>
                    <a:pt x="209" y="125"/>
                    <a:pt x="209" y="125"/>
                  </a:cubicBezTo>
                  <a:cubicBezTo>
                    <a:pt x="209" y="124"/>
                    <a:pt x="208" y="124"/>
                    <a:pt x="208" y="123"/>
                  </a:cubicBezTo>
                  <a:cubicBezTo>
                    <a:pt x="208" y="123"/>
                    <a:pt x="208" y="123"/>
                    <a:pt x="208" y="122"/>
                  </a:cubicBezTo>
                  <a:cubicBezTo>
                    <a:pt x="208" y="122"/>
                    <a:pt x="208" y="122"/>
                    <a:pt x="208" y="122"/>
                  </a:cubicBezTo>
                  <a:cubicBezTo>
                    <a:pt x="208" y="122"/>
                    <a:pt x="208" y="121"/>
                    <a:pt x="208" y="121"/>
                  </a:cubicBezTo>
                  <a:cubicBezTo>
                    <a:pt x="208" y="121"/>
                    <a:pt x="208" y="120"/>
                    <a:pt x="208" y="120"/>
                  </a:cubicBezTo>
                  <a:cubicBezTo>
                    <a:pt x="209" y="118"/>
                    <a:pt x="209" y="116"/>
                    <a:pt x="209" y="115"/>
                  </a:cubicBezTo>
                  <a:cubicBezTo>
                    <a:pt x="209" y="113"/>
                    <a:pt x="209" y="111"/>
                    <a:pt x="209" y="109"/>
                  </a:cubicBezTo>
                  <a:cubicBezTo>
                    <a:pt x="209" y="109"/>
                    <a:pt x="209" y="109"/>
                    <a:pt x="209" y="108"/>
                  </a:cubicBezTo>
                  <a:cubicBezTo>
                    <a:pt x="210" y="108"/>
                    <a:pt x="210" y="107"/>
                    <a:pt x="209" y="107"/>
                  </a:cubicBezTo>
                  <a:cubicBezTo>
                    <a:pt x="209" y="106"/>
                    <a:pt x="209" y="106"/>
                    <a:pt x="209" y="106"/>
                  </a:cubicBezTo>
                  <a:cubicBezTo>
                    <a:pt x="209" y="104"/>
                    <a:pt x="209" y="104"/>
                    <a:pt x="209" y="104"/>
                  </a:cubicBezTo>
                  <a:cubicBezTo>
                    <a:pt x="210" y="103"/>
                    <a:pt x="210" y="101"/>
                    <a:pt x="210" y="100"/>
                  </a:cubicBezTo>
                  <a:cubicBezTo>
                    <a:pt x="210" y="97"/>
                    <a:pt x="209" y="95"/>
                    <a:pt x="209" y="92"/>
                  </a:cubicBezTo>
                  <a:cubicBezTo>
                    <a:pt x="209" y="92"/>
                    <a:pt x="209" y="92"/>
                    <a:pt x="209" y="91"/>
                  </a:cubicBezTo>
                  <a:cubicBezTo>
                    <a:pt x="209" y="91"/>
                    <a:pt x="209" y="90"/>
                    <a:pt x="209" y="89"/>
                  </a:cubicBezTo>
                  <a:cubicBezTo>
                    <a:pt x="209" y="88"/>
                    <a:pt x="209" y="88"/>
                    <a:pt x="209" y="88"/>
                  </a:cubicBezTo>
                  <a:cubicBezTo>
                    <a:pt x="209" y="87"/>
                    <a:pt x="210" y="87"/>
                    <a:pt x="210" y="87"/>
                  </a:cubicBezTo>
                  <a:cubicBezTo>
                    <a:pt x="211" y="86"/>
                    <a:pt x="213" y="86"/>
                    <a:pt x="214" y="85"/>
                  </a:cubicBezTo>
                  <a:cubicBezTo>
                    <a:pt x="215" y="84"/>
                    <a:pt x="216" y="83"/>
                    <a:pt x="217" y="82"/>
                  </a:cubicBezTo>
                  <a:cubicBezTo>
                    <a:pt x="219" y="81"/>
                    <a:pt x="222" y="80"/>
                    <a:pt x="224" y="79"/>
                  </a:cubicBezTo>
                  <a:cubicBezTo>
                    <a:pt x="226" y="78"/>
                    <a:pt x="228" y="77"/>
                    <a:pt x="231" y="76"/>
                  </a:cubicBezTo>
                  <a:cubicBezTo>
                    <a:pt x="232" y="76"/>
                    <a:pt x="233" y="76"/>
                    <a:pt x="234" y="76"/>
                  </a:cubicBezTo>
                  <a:cubicBezTo>
                    <a:pt x="235" y="75"/>
                    <a:pt x="235" y="74"/>
                    <a:pt x="237" y="74"/>
                  </a:cubicBezTo>
                  <a:cubicBezTo>
                    <a:pt x="238" y="74"/>
                    <a:pt x="239" y="74"/>
                    <a:pt x="240" y="74"/>
                  </a:cubicBezTo>
                  <a:cubicBezTo>
                    <a:pt x="243" y="74"/>
                    <a:pt x="244" y="71"/>
                    <a:pt x="246" y="69"/>
                  </a:cubicBezTo>
                  <a:cubicBezTo>
                    <a:pt x="247" y="67"/>
                    <a:pt x="248" y="65"/>
                    <a:pt x="251" y="65"/>
                  </a:cubicBezTo>
                  <a:cubicBezTo>
                    <a:pt x="252" y="64"/>
                    <a:pt x="253" y="64"/>
                    <a:pt x="254" y="65"/>
                  </a:cubicBezTo>
                  <a:cubicBezTo>
                    <a:pt x="255" y="65"/>
                    <a:pt x="256" y="65"/>
                    <a:pt x="257" y="66"/>
                  </a:cubicBezTo>
                  <a:cubicBezTo>
                    <a:pt x="257" y="66"/>
                    <a:pt x="258" y="66"/>
                    <a:pt x="259" y="66"/>
                  </a:cubicBezTo>
                  <a:close/>
                  <a:moveTo>
                    <a:pt x="220" y="206"/>
                  </a:moveTo>
                  <a:cubicBezTo>
                    <a:pt x="220" y="204"/>
                    <a:pt x="220" y="202"/>
                    <a:pt x="220" y="200"/>
                  </a:cubicBezTo>
                  <a:cubicBezTo>
                    <a:pt x="220" y="200"/>
                    <a:pt x="220" y="200"/>
                    <a:pt x="220" y="200"/>
                  </a:cubicBezTo>
                  <a:cubicBezTo>
                    <a:pt x="221" y="200"/>
                    <a:pt x="222" y="201"/>
                    <a:pt x="224" y="202"/>
                  </a:cubicBezTo>
                  <a:cubicBezTo>
                    <a:pt x="228" y="204"/>
                    <a:pt x="233" y="206"/>
                    <a:pt x="236" y="203"/>
                  </a:cubicBezTo>
                  <a:cubicBezTo>
                    <a:pt x="236" y="210"/>
                    <a:pt x="235" y="217"/>
                    <a:pt x="235" y="223"/>
                  </a:cubicBezTo>
                  <a:cubicBezTo>
                    <a:pt x="234" y="223"/>
                    <a:pt x="233" y="222"/>
                    <a:pt x="232" y="221"/>
                  </a:cubicBezTo>
                  <a:cubicBezTo>
                    <a:pt x="232" y="223"/>
                    <a:pt x="232" y="225"/>
                    <a:pt x="232" y="226"/>
                  </a:cubicBezTo>
                  <a:cubicBezTo>
                    <a:pt x="231" y="226"/>
                    <a:pt x="230" y="226"/>
                    <a:pt x="229" y="225"/>
                  </a:cubicBezTo>
                  <a:cubicBezTo>
                    <a:pt x="229" y="225"/>
                    <a:pt x="229" y="225"/>
                    <a:pt x="229" y="225"/>
                  </a:cubicBezTo>
                  <a:cubicBezTo>
                    <a:pt x="228" y="224"/>
                    <a:pt x="227" y="224"/>
                    <a:pt x="226" y="223"/>
                  </a:cubicBezTo>
                  <a:cubicBezTo>
                    <a:pt x="224" y="220"/>
                    <a:pt x="223" y="218"/>
                    <a:pt x="221" y="215"/>
                  </a:cubicBezTo>
                  <a:cubicBezTo>
                    <a:pt x="221" y="214"/>
                    <a:pt x="221" y="213"/>
                    <a:pt x="220" y="212"/>
                  </a:cubicBezTo>
                  <a:cubicBezTo>
                    <a:pt x="220" y="212"/>
                    <a:pt x="220" y="212"/>
                    <a:pt x="220" y="212"/>
                  </a:cubicBezTo>
                  <a:cubicBezTo>
                    <a:pt x="220" y="211"/>
                    <a:pt x="220" y="211"/>
                    <a:pt x="220" y="211"/>
                  </a:cubicBezTo>
                  <a:cubicBezTo>
                    <a:pt x="220" y="209"/>
                    <a:pt x="220" y="208"/>
                    <a:pt x="220" y="206"/>
                  </a:cubicBezTo>
                  <a:close/>
                  <a:moveTo>
                    <a:pt x="239" y="197"/>
                  </a:moveTo>
                  <a:cubicBezTo>
                    <a:pt x="240" y="197"/>
                    <a:pt x="240" y="196"/>
                    <a:pt x="240" y="196"/>
                  </a:cubicBezTo>
                  <a:cubicBezTo>
                    <a:pt x="241" y="194"/>
                    <a:pt x="243" y="194"/>
                    <a:pt x="245" y="193"/>
                  </a:cubicBezTo>
                  <a:cubicBezTo>
                    <a:pt x="243" y="195"/>
                    <a:pt x="241" y="197"/>
                    <a:pt x="239" y="197"/>
                  </a:cubicBezTo>
                  <a:close/>
                  <a:moveTo>
                    <a:pt x="217" y="142"/>
                  </a:moveTo>
                  <a:cubicBezTo>
                    <a:pt x="217" y="141"/>
                    <a:pt x="218" y="141"/>
                    <a:pt x="218" y="141"/>
                  </a:cubicBezTo>
                  <a:cubicBezTo>
                    <a:pt x="219" y="139"/>
                    <a:pt x="221" y="137"/>
                    <a:pt x="223" y="136"/>
                  </a:cubicBezTo>
                  <a:cubicBezTo>
                    <a:pt x="223" y="137"/>
                    <a:pt x="222" y="138"/>
                    <a:pt x="222" y="139"/>
                  </a:cubicBezTo>
                  <a:cubicBezTo>
                    <a:pt x="222" y="140"/>
                    <a:pt x="221" y="141"/>
                    <a:pt x="220" y="142"/>
                  </a:cubicBezTo>
                  <a:cubicBezTo>
                    <a:pt x="220" y="142"/>
                    <a:pt x="220" y="142"/>
                    <a:pt x="220" y="142"/>
                  </a:cubicBezTo>
                  <a:cubicBezTo>
                    <a:pt x="219" y="142"/>
                    <a:pt x="218" y="142"/>
                    <a:pt x="217" y="142"/>
                  </a:cubicBezTo>
                  <a:close/>
                  <a:moveTo>
                    <a:pt x="219" y="221"/>
                  </a:moveTo>
                  <a:cubicBezTo>
                    <a:pt x="218" y="221"/>
                    <a:pt x="218" y="220"/>
                    <a:pt x="217" y="220"/>
                  </a:cubicBezTo>
                  <a:cubicBezTo>
                    <a:pt x="217" y="220"/>
                    <a:pt x="217" y="219"/>
                    <a:pt x="217" y="219"/>
                  </a:cubicBezTo>
                  <a:cubicBezTo>
                    <a:pt x="216" y="218"/>
                    <a:pt x="216" y="217"/>
                    <a:pt x="216" y="216"/>
                  </a:cubicBezTo>
                  <a:cubicBezTo>
                    <a:pt x="215" y="215"/>
                    <a:pt x="215" y="213"/>
                    <a:pt x="214" y="212"/>
                  </a:cubicBezTo>
                  <a:cubicBezTo>
                    <a:pt x="214" y="212"/>
                    <a:pt x="214" y="212"/>
                    <a:pt x="214" y="211"/>
                  </a:cubicBezTo>
                  <a:cubicBezTo>
                    <a:pt x="214" y="211"/>
                    <a:pt x="214" y="211"/>
                    <a:pt x="214" y="211"/>
                  </a:cubicBezTo>
                  <a:cubicBezTo>
                    <a:pt x="215" y="213"/>
                    <a:pt x="215" y="215"/>
                    <a:pt x="216" y="217"/>
                  </a:cubicBezTo>
                  <a:lnTo>
                    <a:pt x="219" y="221"/>
                  </a:lnTo>
                  <a:close/>
                  <a:moveTo>
                    <a:pt x="225" y="131"/>
                  </a:moveTo>
                  <a:cubicBezTo>
                    <a:pt x="225" y="131"/>
                    <a:pt x="225" y="130"/>
                    <a:pt x="225" y="129"/>
                  </a:cubicBezTo>
                  <a:cubicBezTo>
                    <a:pt x="225" y="128"/>
                    <a:pt x="225" y="127"/>
                    <a:pt x="225" y="126"/>
                  </a:cubicBezTo>
                  <a:cubicBezTo>
                    <a:pt x="225" y="124"/>
                    <a:pt x="225" y="122"/>
                    <a:pt x="225" y="119"/>
                  </a:cubicBezTo>
                  <a:cubicBezTo>
                    <a:pt x="225" y="117"/>
                    <a:pt x="225" y="115"/>
                    <a:pt x="225" y="113"/>
                  </a:cubicBezTo>
                  <a:cubicBezTo>
                    <a:pt x="226" y="109"/>
                    <a:pt x="228" y="105"/>
                    <a:pt x="231" y="101"/>
                  </a:cubicBezTo>
                  <a:cubicBezTo>
                    <a:pt x="232" y="100"/>
                    <a:pt x="233" y="99"/>
                    <a:pt x="234" y="98"/>
                  </a:cubicBezTo>
                  <a:cubicBezTo>
                    <a:pt x="234" y="99"/>
                    <a:pt x="234" y="99"/>
                    <a:pt x="233" y="99"/>
                  </a:cubicBezTo>
                  <a:cubicBezTo>
                    <a:pt x="233" y="101"/>
                    <a:pt x="233" y="103"/>
                    <a:pt x="234" y="104"/>
                  </a:cubicBezTo>
                  <a:cubicBezTo>
                    <a:pt x="235" y="106"/>
                    <a:pt x="236" y="105"/>
                    <a:pt x="235" y="108"/>
                  </a:cubicBezTo>
                  <a:cubicBezTo>
                    <a:pt x="234" y="109"/>
                    <a:pt x="234" y="109"/>
                    <a:pt x="233" y="111"/>
                  </a:cubicBezTo>
                  <a:cubicBezTo>
                    <a:pt x="233" y="113"/>
                    <a:pt x="234" y="116"/>
                    <a:pt x="235" y="117"/>
                  </a:cubicBezTo>
                  <a:cubicBezTo>
                    <a:pt x="236" y="120"/>
                    <a:pt x="239" y="120"/>
                    <a:pt x="241" y="119"/>
                  </a:cubicBezTo>
                  <a:cubicBezTo>
                    <a:pt x="240" y="120"/>
                    <a:pt x="239" y="121"/>
                    <a:pt x="238" y="122"/>
                  </a:cubicBezTo>
                  <a:cubicBezTo>
                    <a:pt x="237" y="123"/>
                    <a:pt x="236" y="123"/>
                    <a:pt x="236" y="124"/>
                  </a:cubicBezTo>
                  <a:cubicBezTo>
                    <a:pt x="235" y="124"/>
                    <a:pt x="235" y="124"/>
                    <a:pt x="235" y="124"/>
                  </a:cubicBezTo>
                  <a:cubicBezTo>
                    <a:pt x="233" y="125"/>
                    <a:pt x="231" y="125"/>
                    <a:pt x="229" y="127"/>
                  </a:cubicBezTo>
                  <a:cubicBezTo>
                    <a:pt x="229" y="127"/>
                    <a:pt x="229" y="127"/>
                    <a:pt x="228" y="128"/>
                  </a:cubicBezTo>
                  <a:cubicBezTo>
                    <a:pt x="228" y="128"/>
                    <a:pt x="228" y="129"/>
                    <a:pt x="227" y="129"/>
                  </a:cubicBezTo>
                  <a:cubicBezTo>
                    <a:pt x="227" y="130"/>
                    <a:pt x="227" y="130"/>
                    <a:pt x="227" y="130"/>
                  </a:cubicBezTo>
                  <a:lnTo>
                    <a:pt x="225" y="131"/>
                  </a:lnTo>
                  <a:close/>
                  <a:moveTo>
                    <a:pt x="225" y="134"/>
                  </a:moveTo>
                  <a:cubicBezTo>
                    <a:pt x="225" y="134"/>
                    <a:pt x="225" y="134"/>
                    <a:pt x="225" y="134"/>
                  </a:cubicBezTo>
                  <a:cubicBezTo>
                    <a:pt x="225" y="134"/>
                    <a:pt x="225" y="134"/>
                    <a:pt x="225" y="134"/>
                  </a:cubicBezTo>
                  <a:cubicBezTo>
                    <a:pt x="225" y="134"/>
                    <a:pt x="225" y="134"/>
                    <a:pt x="225" y="134"/>
                  </a:cubicBezTo>
                  <a:close/>
                  <a:moveTo>
                    <a:pt x="243" y="120"/>
                  </a:moveTo>
                  <a:cubicBezTo>
                    <a:pt x="243" y="120"/>
                    <a:pt x="244" y="120"/>
                    <a:pt x="244" y="119"/>
                  </a:cubicBezTo>
                  <a:cubicBezTo>
                    <a:pt x="245" y="119"/>
                    <a:pt x="245" y="119"/>
                    <a:pt x="245" y="120"/>
                  </a:cubicBezTo>
                  <a:cubicBezTo>
                    <a:pt x="245" y="120"/>
                    <a:pt x="245" y="120"/>
                    <a:pt x="245" y="120"/>
                  </a:cubicBezTo>
                  <a:cubicBezTo>
                    <a:pt x="244" y="120"/>
                    <a:pt x="243" y="120"/>
                    <a:pt x="242" y="121"/>
                  </a:cubicBezTo>
                  <a:cubicBezTo>
                    <a:pt x="242" y="121"/>
                    <a:pt x="243" y="120"/>
                    <a:pt x="243" y="120"/>
                  </a:cubicBezTo>
                  <a:close/>
                  <a:moveTo>
                    <a:pt x="261" y="161"/>
                  </a:moveTo>
                  <a:cubicBezTo>
                    <a:pt x="262" y="161"/>
                    <a:pt x="262" y="161"/>
                    <a:pt x="262" y="161"/>
                  </a:cubicBezTo>
                  <a:cubicBezTo>
                    <a:pt x="264" y="161"/>
                    <a:pt x="266" y="161"/>
                    <a:pt x="267" y="161"/>
                  </a:cubicBezTo>
                  <a:cubicBezTo>
                    <a:pt x="267" y="161"/>
                    <a:pt x="267" y="162"/>
                    <a:pt x="267" y="163"/>
                  </a:cubicBezTo>
                  <a:cubicBezTo>
                    <a:pt x="266" y="162"/>
                    <a:pt x="264" y="162"/>
                    <a:pt x="263" y="162"/>
                  </a:cubicBezTo>
                  <a:cubicBezTo>
                    <a:pt x="262" y="161"/>
                    <a:pt x="262" y="161"/>
                    <a:pt x="261" y="161"/>
                  </a:cubicBezTo>
                  <a:close/>
                  <a:moveTo>
                    <a:pt x="245" y="153"/>
                  </a:moveTo>
                  <a:cubicBezTo>
                    <a:pt x="244" y="148"/>
                    <a:pt x="242" y="144"/>
                    <a:pt x="238" y="142"/>
                  </a:cubicBezTo>
                  <a:cubicBezTo>
                    <a:pt x="236" y="141"/>
                    <a:pt x="233" y="142"/>
                    <a:pt x="231" y="143"/>
                  </a:cubicBezTo>
                  <a:cubicBezTo>
                    <a:pt x="229" y="144"/>
                    <a:pt x="228" y="147"/>
                    <a:pt x="227" y="148"/>
                  </a:cubicBezTo>
                  <a:cubicBezTo>
                    <a:pt x="225" y="150"/>
                    <a:pt x="224" y="147"/>
                    <a:pt x="222" y="144"/>
                  </a:cubicBezTo>
                  <a:cubicBezTo>
                    <a:pt x="223" y="144"/>
                    <a:pt x="223" y="143"/>
                    <a:pt x="223" y="143"/>
                  </a:cubicBezTo>
                  <a:cubicBezTo>
                    <a:pt x="224" y="142"/>
                    <a:pt x="225" y="140"/>
                    <a:pt x="226" y="139"/>
                  </a:cubicBezTo>
                  <a:cubicBezTo>
                    <a:pt x="226" y="138"/>
                    <a:pt x="227" y="137"/>
                    <a:pt x="227" y="136"/>
                  </a:cubicBezTo>
                  <a:cubicBezTo>
                    <a:pt x="228" y="135"/>
                    <a:pt x="228" y="134"/>
                    <a:pt x="228" y="133"/>
                  </a:cubicBezTo>
                  <a:cubicBezTo>
                    <a:pt x="228" y="132"/>
                    <a:pt x="229" y="132"/>
                    <a:pt x="229" y="132"/>
                  </a:cubicBezTo>
                  <a:cubicBezTo>
                    <a:pt x="230" y="131"/>
                    <a:pt x="230" y="131"/>
                    <a:pt x="230" y="131"/>
                  </a:cubicBezTo>
                  <a:cubicBezTo>
                    <a:pt x="231" y="130"/>
                    <a:pt x="232" y="130"/>
                    <a:pt x="233" y="129"/>
                  </a:cubicBezTo>
                  <a:cubicBezTo>
                    <a:pt x="233" y="128"/>
                    <a:pt x="234" y="128"/>
                    <a:pt x="235" y="127"/>
                  </a:cubicBezTo>
                  <a:cubicBezTo>
                    <a:pt x="235" y="127"/>
                    <a:pt x="236" y="126"/>
                    <a:pt x="236" y="126"/>
                  </a:cubicBezTo>
                  <a:cubicBezTo>
                    <a:pt x="237" y="125"/>
                    <a:pt x="238" y="125"/>
                    <a:pt x="239" y="125"/>
                  </a:cubicBezTo>
                  <a:cubicBezTo>
                    <a:pt x="240" y="124"/>
                    <a:pt x="240" y="124"/>
                    <a:pt x="241" y="123"/>
                  </a:cubicBezTo>
                  <a:cubicBezTo>
                    <a:pt x="243" y="123"/>
                    <a:pt x="244" y="122"/>
                    <a:pt x="246" y="121"/>
                  </a:cubicBezTo>
                  <a:cubicBezTo>
                    <a:pt x="247" y="125"/>
                    <a:pt x="251" y="130"/>
                    <a:pt x="253" y="130"/>
                  </a:cubicBezTo>
                  <a:cubicBezTo>
                    <a:pt x="257" y="131"/>
                    <a:pt x="262" y="129"/>
                    <a:pt x="266" y="130"/>
                  </a:cubicBezTo>
                  <a:cubicBezTo>
                    <a:pt x="265" y="133"/>
                    <a:pt x="265" y="135"/>
                    <a:pt x="263" y="137"/>
                  </a:cubicBezTo>
                  <a:cubicBezTo>
                    <a:pt x="262" y="139"/>
                    <a:pt x="260" y="140"/>
                    <a:pt x="261" y="142"/>
                  </a:cubicBezTo>
                  <a:cubicBezTo>
                    <a:pt x="261" y="142"/>
                    <a:pt x="262" y="142"/>
                    <a:pt x="262" y="142"/>
                  </a:cubicBezTo>
                  <a:cubicBezTo>
                    <a:pt x="263" y="145"/>
                    <a:pt x="264" y="146"/>
                    <a:pt x="266" y="148"/>
                  </a:cubicBezTo>
                  <a:cubicBezTo>
                    <a:pt x="267" y="148"/>
                    <a:pt x="267" y="149"/>
                    <a:pt x="268" y="150"/>
                  </a:cubicBezTo>
                  <a:cubicBezTo>
                    <a:pt x="269" y="151"/>
                    <a:pt x="270" y="151"/>
                    <a:pt x="271" y="152"/>
                  </a:cubicBezTo>
                  <a:cubicBezTo>
                    <a:pt x="272" y="155"/>
                    <a:pt x="270" y="156"/>
                    <a:pt x="269" y="158"/>
                  </a:cubicBezTo>
                  <a:cubicBezTo>
                    <a:pt x="269" y="159"/>
                    <a:pt x="268" y="159"/>
                    <a:pt x="268" y="159"/>
                  </a:cubicBezTo>
                  <a:cubicBezTo>
                    <a:pt x="266" y="159"/>
                    <a:pt x="264" y="159"/>
                    <a:pt x="262" y="159"/>
                  </a:cubicBezTo>
                  <a:cubicBezTo>
                    <a:pt x="261" y="159"/>
                    <a:pt x="259" y="159"/>
                    <a:pt x="257" y="159"/>
                  </a:cubicBezTo>
                  <a:cubicBezTo>
                    <a:pt x="257" y="159"/>
                    <a:pt x="256" y="159"/>
                    <a:pt x="255" y="159"/>
                  </a:cubicBezTo>
                  <a:cubicBezTo>
                    <a:pt x="254" y="158"/>
                    <a:pt x="251" y="156"/>
                    <a:pt x="250" y="156"/>
                  </a:cubicBezTo>
                  <a:cubicBezTo>
                    <a:pt x="245" y="155"/>
                    <a:pt x="244" y="159"/>
                    <a:pt x="245" y="153"/>
                  </a:cubicBezTo>
                  <a:close/>
                  <a:moveTo>
                    <a:pt x="217" y="261"/>
                  </a:moveTo>
                  <a:cubicBezTo>
                    <a:pt x="217" y="261"/>
                    <a:pt x="217" y="261"/>
                    <a:pt x="218" y="261"/>
                  </a:cubicBezTo>
                  <a:cubicBezTo>
                    <a:pt x="218" y="261"/>
                    <a:pt x="218" y="261"/>
                    <a:pt x="218" y="261"/>
                  </a:cubicBezTo>
                  <a:cubicBezTo>
                    <a:pt x="219" y="261"/>
                    <a:pt x="219" y="260"/>
                    <a:pt x="220" y="260"/>
                  </a:cubicBezTo>
                  <a:cubicBezTo>
                    <a:pt x="220" y="260"/>
                    <a:pt x="220" y="260"/>
                    <a:pt x="220" y="260"/>
                  </a:cubicBezTo>
                  <a:cubicBezTo>
                    <a:pt x="219" y="261"/>
                    <a:pt x="219" y="261"/>
                    <a:pt x="219" y="261"/>
                  </a:cubicBezTo>
                  <a:cubicBezTo>
                    <a:pt x="219" y="261"/>
                    <a:pt x="218" y="261"/>
                    <a:pt x="218" y="261"/>
                  </a:cubicBezTo>
                  <a:cubicBezTo>
                    <a:pt x="218" y="261"/>
                    <a:pt x="217" y="261"/>
                    <a:pt x="217" y="261"/>
                  </a:cubicBezTo>
                  <a:close/>
                  <a:moveTo>
                    <a:pt x="166" y="242"/>
                  </a:moveTo>
                  <a:cubicBezTo>
                    <a:pt x="167" y="240"/>
                    <a:pt x="167" y="239"/>
                    <a:pt x="167" y="237"/>
                  </a:cubicBezTo>
                  <a:cubicBezTo>
                    <a:pt x="167" y="236"/>
                    <a:pt x="167" y="236"/>
                    <a:pt x="168" y="234"/>
                  </a:cubicBezTo>
                  <a:cubicBezTo>
                    <a:pt x="168" y="234"/>
                    <a:pt x="168" y="233"/>
                    <a:pt x="168" y="233"/>
                  </a:cubicBezTo>
                  <a:cubicBezTo>
                    <a:pt x="168" y="232"/>
                    <a:pt x="168" y="232"/>
                    <a:pt x="168" y="232"/>
                  </a:cubicBezTo>
                  <a:cubicBezTo>
                    <a:pt x="168" y="231"/>
                    <a:pt x="168" y="231"/>
                    <a:pt x="168" y="231"/>
                  </a:cubicBezTo>
                  <a:cubicBezTo>
                    <a:pt x="168" y="230"/>
                    <a:pt x="168" y="230"/>
                    <a:pt x="168" y="229"/>
                  </a:cubicBezTo>
                  <a:cubicBezTo>
                    <a:pt x="168" y="229"/>
                    <a:pt x="168" y="229"/>
                    <a:pt x="168" y="229"/>
                  </a:cubicBezTo>
                  <a:cubicBezTo>
                    <a:pt x="168" y="229"/>
                    <a:pt x="168" y="229"/>
                    <a:pt x="168" y="229"/>
                  </a:cubicBezTo>
                  <a:cubicBezTo>
                    <a:pt x="168" y="229"/>
                    <a:pt x="168" y="229"/>
                    <a:pt x="168" y="229"/>
                  </a:cubicBezTo>
                  <a:cubicBezTo>
                    <a:pt x="168" y="229"/>
                    <a:pt x="169" y="228"/>
                    <a:pt x="169" y="227"/>
                  </a:cubicBezTo>
                  <a:cubicBezTo>
                    <a:pt x="169" y="227"/>
                    <a:pt x="170" y="226"/>
                    <a:pt x="170" y="225"/>
                  </a:cubicBezTo>
                  <a:cubicBezTo>
                    <a:pt x="170" y="225"/>
                    <a:pt x="170" y="225"/>
                    <a:pt x="170" y="225"/>
                  </a:cubicBezTo>
                  <a:cubicBezTo>
                    <a:pt x="170" y="224"/>
                    <a:pt x="170" y="224"/>
                    <a:pt x="170" y="224"/>
                  </a:cubicBezTo>
                  <a:cubicBezTo>
                    <a:pt x="171" y="224"/>
                    <a:pt x="171" y="224"/>
                    <a:pt x="171" y="224"/>
                  </a:cubicBezTo>
                  <a:cubicBezTo>
                    <a:pt x="171" y="223"/>
                    <a:pt x="171" y="222"/>
                    <a:pt x="171" y="221"/>
                  </a:cubicBezTo>
                  <a:cubicBezTo>
                    <a:pt x="172" y="218"/>
                    <a:pt x="174" y="214"/>
                    <a:pt x="175" y="210"/>
                  </a:cubicBezTo>
                  <a:cubicBezTo>
                    <a:pt x="176" y="207"/>
                    <a:pt x="176" y="203"/>
                    <a:pt x="176" y="199"/>
                  </a:cubicBezTo>
                  <a:cubicBezTo>
                    <a:pt x="176" y="199"/>
                    <a:pt x="176" y="198"/>
                    <a:pt x="176" y="198"/>
                  </a:cubicBezTo>
                  <a:cubicBezTo>
                    <a:pt x="176" y="198"/>
                    <a:pt x="176" y="198"/>
                    <a:pt x="176" y="198"/>
                  </a:cubicBezTo>
                  <a:cubicBezTo>
                    <a:pt x="180" y="198"/>
                    <a:pt x="183" y="198"/>
                    <a:pt x="186" y="200"/>
                  </a:cubicBezTo>
                  <a:cubicBezTo>
                    <a:pt x="189" y="202"/>
                    <a:pt x="192" y="205"/>
                    <a:pt x="195" y="203"/>
                  </a:cubicBezTo>
                  <a:cubicBezTo>
                    <a:pt x="198" y="202"/>
                    <a:pt x="199" y="200"/>
                    <a:pt x="203" y="200"/>
                  </a:cubicBezTo>
                  <a:cubicBezTo>
                    <a:pt x="205" y="200"/>
                    <a:pt x="207" y="200"/>
                    <a:pt x="209" y="199"/>
                  </a:cubicBezTo>
                  <a:cubicBezTo>
                    <a:pt x="209" y="201"/>
                    <a:pt x="209" y="202"/>
                    <a:pt x="209" y="203"/>
                  </a:cubicBezTo>
                  <a:cubicBezTo>
                    <a:pt x="209" y="205"/>
                    <a:pt x="209" y="205"/>
                    <a:pt x="209" y="205"/>
                  </a:cubicBezTo>
                  <a:cubicBezTo>
                    <a:pt x="209" y="206"/>
                    <a:pt x="209" y="206"/>
                    <a:pt x="209" y="207"/>
                  </a:cubicBezTo>
                  <a:cubicBezTo>
                    <a:pt x="209" y="208"/>
                    <a:pt x="209" y="209"/>
                    <a:pt x="210" y="210"/>
                  </a:cubicBezTo>
                  <a:cubicBezTo>
                    <a:pt x="210" y="211"/>
                    <a:pt x="210" y="212"/>
                    <a:pt x="210" y="213"/>
                  </a:cubicBezTo>
                  <a:cubicBezTo>
                    <a:pt x="210" y="213"/>
                    <a:pt x="210" y="213"/>
                    <a:pt x="210" y="213"/>
                  </a:cubicBezTo>
                  <a:cubicBezTo>
                    <a:pt x="210" y="215"/>
                    <a:pt x="210" y="215"/>
                    <a:pt x="210" y="215"/>
                  </a:cubicBezTo>
                  <a:cubicBezTo>
                    <a:pt x="210" y="215"/>
                    <a:pt x="211" y="215"/>
                    <a:pt x="211" y="216"/>
                  </a:cubicBezTo>
                  <a:cubicBezTo>
                    <a:pt x="211" y="216"/>
                    <a:pt x="211" y="216"/>
                    <a:pt x="211" y="217"/>
                  </a:cubicBezTo>
                  <a:cubicBezTo>
                    <a:pt x="211" y="218"/>
                    <a:pt x="212" y="220"/>
                    <a:pt x="213" y="221"/>
                  </a:cubicBezTo>
                  <a:cubicBezTo>
                    <a:pt x="214" y="222"/>
                    <a:pt x="214" y="223"/>
                    <a:pt x="214" y="224"/>
                  </a:cubicBezTo>
                  <a:cubicBezTo>
                    <a:pt x="215" y="225"/>
                    <a:pt x="216" y="226"/>
                    <a:pt x="217" y="227"/>
                  </a:cubicBezTo>
                  <a:cubicBezTo>
                    <a:pt x="217" y="228"/>
                    <a:pt x="218" y="229"/>
                    <a:pt x="219" y="230"/>
                  </a:cubicBezTo>
                  <a:cubicBezTo>
                    <a:pt x="220" y="230"/>
                    <a:pt x="221" y="231"/>
                    <a:pt x="222" y="232"/>
                  </a:cubicBezTo>
                  <a:cubicBezTo>
                    <a:pt x="223" y="232"/>
                    <a:pt x="224" y="233"/>
                    <a:pt x="225" y="233"/>
                  </a:cubicBezTo>
                  <a:cubicBezTo>
                    <a:pt x="225" y="234"/>
                    <a:pt x="226" y="234"/>
                    <a:pt x="226" y="235"/>
                  </a:cubicBezTo>
                  <a:cubicBezTo>
                    <a:pt x="226" y="235"/>
                    <a:pt x="226" y="236"/>
                    <a:pt x="226" y="237"/>
                  </a:cubicBezTo>
                  <a:cubicBezTo>
                    <a:pt x="226" y="238"/>
                    <a:pt x="226" y="239"/>
                    <a:pt x="226" y="239"/>
                  </a:cubicBezTo>
                  <a:cubicBezTo>
                    <a:pt x="226" y="241"/>
                    <a:pt x="225" y="242"/>
                    <a:pt x="224" y="243"/>
                  </a:cubicBezTo>
                  <a:cubicBezTo>
                    <a:pt x="224" y="244"/>
                    <a:pt x="223" y="244"/>
                    <a:pt x="223" y="245"/>
                  </a:cubicBezTo>
                  <a:cubicBezTo>
                    <a:pt x="222" y="245"/>
                    <a:pt x="222" y="245"/>
                    <a:pt x="222" y="245"/>
                  </a:cubicBezTo>
                  <a:cubicBezTo>
                    <a:pt x="221" y="246"/>
                    <a:pt x="221" y="246"/>
                    <a:pt x="221" y="246"/>
                  </a:cubicBezTo>
                  <a:cubicBezTo>
                    <a:pt x="219" y="248"/>
                    <a:pt x="218" y="249"/>
                    <a:pt x="217" y="250"/>
                  </a:cubicBezTo>
                  <a:cubicBezTo>
                    <a:pt x="217" y="251"/>
                    <a:pt x="216" y="251"/>
                    <a:pt x="216" y="251"/>
                  </a:cubicBezTo>
                  <a:cubicBezTo>
                    <a:pt x="216" y="251"/>
                    <a:pt x="216" y="251"/>
                    <a:pt x="216" y="252"/>
                  </a:cubicBezTo>
                  <a:cubicBezTo>
                    <a:pt x="215" y="252"/>
                    <a:pt x="214" y="252"/>
                    <a:pt x="213" y="252"/>
                  </a:cubicBezTo>
                  <a:cubicBezTo>
                    <a:pt x="212" y="253"/>
                    <a:pt x="211" y="253"/>
                    <a:pt x="211" y="253"/>
                  </a:cubicBezTo>
                  <a:cubicBezTo>
                    <a:pt x="210" y="254"/>
                    <a:pt x="210" y="254"/>
                    <a:pt x="210" y="254"/>
                  </a:cubicBezTo>
                  <a:cubicBezTo>
                    <a:pt x="208" y="255"/>
                    <a:pt x="206" y="256"/>
                    <a:pt x="204" y="256"/>
                  </a:cubicBezTo>
                  <a:cubicBezTo>
                    <a:pt x="204" y="257"/>
                    <a:pt x="203" y="257"/>
                    <a:pt x="202" y="257"/>
                  </a:cubicBezTo>
                  <a:cubicBezTo>
                    <a:pt x="201" y="258"/>
                    <a:pt x="200" y="258"/>
                    <a:pt x="198" y="259"/>
                  </a:cubicBezTo>
                  <a:cubicBezTo>
                    <a:pt x="197" y="259"/>
                    <a:pt x="195" y="260"/>
                    <a:pt x="194" y="261"/>
                  </a:cubicBezTo>
                  <a:cubicBezTo>
                    <a:pt x="194" y="261"/>
                    <a:pt x="193" y="261"/>
                    <a:pt x="193" y="261"/>
                  </a:cubicBezTo>
                  <a:cubicBezTo>
                    <a:pt x="193" y="262"/>
                    <a:pt x="193" y="262"/>
                    <a:pt x="193" y="262"/>
                  </a:cubicBezTo>
                  <a:cubicBezTo>
                    <a:pt x="192" y="262"/>
                    <a:pt x="192" y="262"/>
                    <a:pt x="192" y="262"/>
                  </a:cubicBezTo>
                  <a:cubicBezTo>
                    <a:pt x="190" y="263"/>
                    <a:pt x="190" y="263"/>
                    <a:pt x="190" y="263"/>
                  </a:cubicBezTo>
                  <a:cubicBezTo>
                    <a:pt x="190" y="264"/>
                    <a:pt x="190" y="264"/>
                    <a:pt x="189" y="264"/>
                  </a:cubicBezTo>
                  <a:cubicBezTo>
                    <a:pt x="189" y="264"/>
                    <a:pt x="189" y="264"/>
                    <a:pt x="189" y="265"/>
                  </a:cubicBezTo>
                  <a:cubicBezTo>
                    <a:pt x="188" y="265"/>
                    <a:pt x="188" y="265"/>
                    <a:pt x="188" y="265"/>
                  </a:cubicBezTo>
                  <a:cubicBezTo>
                    <a:pt x="188" y="265"/>
                    <a:pt x="188" y="265"/>
                    <a:pt x="188" y="265"/>
                  </a:cubicBezTo>
                  <a:cubicBezTo>
                    <a:pt x="188" y="265"/>
                    <a:pt x="188" y="265"/>
                    <a:pt x="187" y="265"/>
                  </a:cubicBezTo>
                  <a:cubicBezTo>
                    <a:pt x="187" y="266"/>
                    <a:pt x="186" y="266"/>
                    <a:pt x="186" y="266"/>
                  </a:cubicBezTo>
                  <a:cubicBezTo>
                    <a:pt x="185" y="267"/>
                    <a:pt x="184" y="268"/>
                    <a:pt x="183" y="269"/>
                  </a:cubicBezTo>
                  <a:cubicBezTo>
                    <a:pt x="183" y="269"/>
                    <a:pt x="182" y="269"/>
                    <a:pt x="182" y="269"/>
                  </a:cubicBezTo>
                  <a:cubicBezTo>
                    <a:pt x="181" y="269"/>
                    <a:pt x="180" y="270"/>
                    <a:pt x="179" y="270"/>
                  </a:cubicBezTo>
                  <a:cubicBezTo>
                    <a:pt x="179" y="271"/>
                    <a:pt x="178" y="271"/>
                    <a:pt x="178" y="272"/>
                  </a:cubicBezTo>
                  <a:cubicBezTo>
                    <a:pt x="178" y="272"/>
                    <a:pt x="177" y="272"/>
                    <a:pt x="177" y="272"/>
                  </a:cubicBezTo>
                  <a:cubicBezTo>
                    <a:pt x="177" y="273"/>
                    <a:pt x="177" y="273"/>
                    <a:pt x="177" y="273"/>
                  </a:cubicBezTo>
                  <a:cubicBezTo>
                    <a:pt x="175" y="275"/>
                    <a:pt x="174" y="277"/>
                    <a:pt x="174" y="279"/>
                  </a:cubicBezTo>
                  <a:cubicBezTo>
                    <a:pt x="173" y="279"/>
                    <a:pt x="173" y="280"/>
                    <a:pt x="173" y="280"/>
                  </a:cubicBezTo>
                  <a:cubicBezTo>
                    <a:pt x="173" y="281"/>
                    <a:pt x="173" y="281"/>
                    <a:pt x="173" y="281"/>
                  </a:cubicBezTo>
                  <a:cubicBezTo>
                    <a:pt x="172" y="278"/>
                    <a:pt x="171" y="275"/>
                    <a:pt x="170" y="272"/>
                  </a:cubicBezTo>
                  <a:cubicBezTo>
                    <a:pt x="169" y="270"/>
                    <a:pt x="169" y="270"/>
                    <a:pt x="169" y="270"/>
                  </a:cubicBezTo>
                  <a:cubicBezTo>
                    <a:pt x="169" y="269"/>
                    <a:pt x="169" y="269"/>
                    <a:pt x="169" y="269"/>
                  </a:cubicBezTo>
                  <a:cubicBezTo>
                    <a:pt x="168" y="268"/>
                    <a:pt x="168" y="268"/>
                    <a:pt x="168" y="268"/>
                  </a:cubicBezTo>
                  <a:cubicBezTo>
                    <a:pt x="168" y="267"/>
                    <a:pt x="168" y="267"/>
                    <a:pt x="168" y="267"/>
                  </a:cubicBezTo>
                  <a:cubicBezTo>
                    <a:pt x="168" y="266"/>
                    <a:pt x="168" y="265"/>
                    <a:pt x="167" y="264"/>
                  </a:cubicBezTo>
                  <a:cubicBezTo>
                    <a:pt x="167" y="262"/>
                    <a:pt x="167" y="260"/>
                    <a:pt x="167" y="259"/>
                  </a:cubicBezTo>
                  <a:cubicBezTo>
                    <a:pt x="167" y="258"/>
                    <a:pt x="167" y="257"/>
                    <a:pt x="167" y="256"/>
                  </a:cubicBezTo>
                  <a:cubicBezTo>
                    <a:pt x="167" y="255"/>
                    <a:pt x="167" y="254"/>
                    <a:pt x="167" y="253"/>
                  </a:cubicBezTo>
                  <a:cubicBezTo>
                    <a:pt x="167" y="249"/>
                    <a:pt x="166" y="245"/>
                    <a:pt x="166" y="242"/>
                  </a:cubicBezTo>
                  <a:close/>
                  <a:moveTo>
                    <a:pt x="158" y="217"/>
                  </a:moveTo>
                  <a:cubicBezTo>
                    <a:pt x="159" y="215"/>
                    <a:pt x="159" y="213"/>
                    <a:pt x="161" y="212"/>
                  </a:cubicBezTo>
                  <a:cubicBezTo>
                    <a:pt x="161" y="212"/>
                    <a:pt x="162" y="211"/>
                    <a:pt x="163" y="211"/>
                  </a:cubicBezTo>
                  <a:cubicBezTo>
                    <a:pt x="163" y="212"/>
                    <a:pt x="163" y="213"/>
                    <a:pt x="163" y="214"/>
                  </a:cubicBezTo>
                  <a:cubicBezTo>
                    <a:pt x="162" y="217"/>
                    <a:pt x="162" y="217"/>
                    <a:pt x="162" y="217"/>
                  </a:cubicBezTo>
                  <a:cubicBezTo>
                    <a:pt x="162" y="218"/>
                    <a:pt x="161" y="219"/>
                    <a:pt x="161" y="219"/>
                  </a:cubicBezTo>
                  <a:cubicBezTo>
                    <a:pt x="160" y="221"/>
                    <a:pt x="160" y="222"/>
                    <a:pt x="159" y="223"/>
                  </a:cubicBezTo>
                  <a:cubicBezTo>
                    <a:pt x="159" y="221"/>
                    <a:pt x="158" y="219"/>
                    <a:pt x="158" y="217"/>
                  </a:cubicBezTo>
                  <a:close/>
                  <a:moveTo>
                    <a:pt x="152" y="314"/>
                  </a:moveTo>
                  <a:cubicBezTo>
                    <a:pt x="152" y="315"/>
                    <a:pt x="152" y="315"/>
                    <a:pt x="152" y="315"/>
                  </a:cubicBezTo>
                  <a:cubicBezTo>
                    <a:pt x="153" y="315"/>
                    <a:pt x="153" y="316"/>
                    <a:pt x="153" y="316"/>
                  </a:cubicBezTo>
                  <a:cubicBezTo>
                    <a:pt x="153" y="317"/>
                    <a:pt x="154" y="318"/>
                    <a:pt x="154" y="320"/>
                  </a:cubicBezTo>
                  <a:cubicBezTo>
                    <a:pt x="156" y="326"/>
                    <a:pt x="156" y="326"/>
                    <a:pt x="156" y="326"/>
                  </a:cubicBezTo>
                  <a:cubicBezTo>
                    <a:pt x="156" y="328"/>
                    <a:pt x="157" y="330"/>
                    <a:pt x="157" y="332"/>
                  </a:cubicBezTo>
                  <a:cubicBezTo>
                    <a:pt x="157" y="333"/>
                    <a:pt x="157" y="333"/>
                    <a:pt x="157" y="334"/>
                  </a:cubicBezTo>
                  <a:cubicBezTo>
                    <a:pt x="157" y="335"/>
                    <a:pt x="157" y="335"/>
                    <a:pt x="157" y="335"/>
                  </a:cubicBezTo>
                  <a:cubicBezTo>
                    <a:pt x="157" y="335"/>
                    <a:pt x="157" y="335"/>
                    <a:pt x="157" y="335"/>
                  </a:cubicBezTo>
                  <a:cubicBezTo>
                    <a:pt x="157" y="333"/>
                    <a:pt x="157" y="333"/>
                    <a:pt x="157" y="333"/>
                  </a:cubicBezTo>
                  <a:cubicBezTo>
                    <a:pt x="156" y="333"/>
                    <a:pt x="156" y="333"/>
                    <a:pt x="156" y="332"/>
                  </a:cubicBezTo>
                  <a:cubicBezTo>
                    <a:pt x="156" y="331"/>
                    <a:pt x="155" y="330"/>
                    <a:pt x="155" y="329"/>
                  </a:cubicBezTo>
                  <a:cubicBezTo>
                    <a:pt x="155" y="326"/>
                    <a:pt x="154" y="323"/>
                    <a:pt x="153" y="320"/>
                  </a:cubicBezTo>
                  <a:cubicBezTo>
                    <a:pt x="153" y="318"/>
                    <a:pt x="152" y="316"/>
                    <a:pt x="152" y="314"/>
                  </a:cubicBezTo>
                  <a:close/>
                  <a:moveTo>
                    <a:pt x="151" y="177"/>
                  </a:moveTo>
                  <a:cubicBezTo>
                    <a:pt x="151" y="177"/>
                    <a:pt x="151" y="176"/>
                    <a:pt x="151" y="175"/>
                  </a:cubicBezTo>
                  <a:cubicBezTo>
                    <a:pt x="151" y="175"/>
                    <a:pt x="151" y="174"/>
                    <a:pt x="151" y="174"/>
                  </a:cubicBezTo>
                  <a:cubicBezTo>
                    <a:pt x="151" y="173"/>
                    <a:pt x="151" y="173"/>
                    <a:pt x="151" y="173"/>
                  </a:cubicBezTo>
                  <a:cubicBezTo>
                    <a:pt x="151" y="172"/>
                    <a:pt x="151" y="171"/>
                    <a:pt x="152" y="171"/>
                  </a:cubicBezTo>
                  <a:cubicBezTo>
                    <a:pt x="152" y="170"/>
                    <a:pt x="152" y="169"/>
                    <a:pt x="152" y="168"/>
                  </a:cubicBezTo>
                  <a:cubicBezTo>
                    <a:pt x="152" y="168"/>
                    <a:pt x="152" y="167"/>
                    <a:pt x="152" y="167"/>
                  </a:cubicBezTo>
                  <a:cubicBezTo>
                    <a:pt x="152" y="166"/>
                    <a:pt x="152" y="166"/>
                    <a:pt x="152" y="166"/>
                  </a:cubicBezTo>
                  <a:cubicBezTo>
                    <a:pt x="152" y="165"/>
                    <a:pt x="152" y="165"/>
                    <a:pt x="152" y="165"/>
                  </a:cubicBezTo>
                  <a:cubicBezTo>
                    <a:pt x="152" y="165"/>
                    <a:pt x="152" y="165"/>
                    <a:pt x="152" y="165"/>
                  </a:cubicBezTo>
                  <a:cubicBezTo>
                    <a:pt x="154" y="164"/>
                    <a:pt x="156" y="163"/>
                    <a:pt x="157" y="163"/>
                  </a:cubicBezTo>
                  <a:cubicBezTo>
                    <a:pt x="159" y="164"/>
                    <a:pt x="159" y="165"/>
                    <a:pt x="160" y="167"/>
                  </a:cubicBezTo>
                  <a:cubicBezTo>
                    <a:pt x="161" y="170"/>
                    <a:pt x="160" y="173"/>
                    <a:pt x="160" y="176"/>
                  </a:cubicBezTo>
                  <a:cubicBezTo>
                    <a:pt x="160" y="177"/>
                    <a:pt x="160" y="179"/>
                    <a:pt x="160" y="180"/>
                  </a:cubicBezTo>
                  <a:cubicBezTo>
                    <a:pt x="161" y="182"/>
                    <a:pt x="162" y="182"/>
                    <a:pt x="165" y="183"/>
                  </a:cubicBezTo>
                  <a:cubicBezTo>
                    <a:pt x="165" y="183"/>
                    <a:pt x="166" y="183"/>
                    <a:pt x="168" y="183"/>
                  </a:cubicBezTo>
                  <a:cubicBezTo>
                    <a:pt x="167" y="186"/>
                    <a:pt x="167" y="186"/>
                    <a:pt x="167" y="186"/>
                  </a:cubicBezTo>
                  <a:cubicBezTo>
                    <a:pt x="167" y="187"/>
                    <a:pt x="167" y="187"/>
                    <a:pt x="167" y="188"/>
                  </a:cubicBezTo>
                  <a:cubicBezTo>
                    <a:pt x="167" y="189"/>
                    <a:pt x="166" y="189"/>
                    <a:pt x="166" y="190"/>
                  </a:cubicBezTo>
                  <a:cubicBezTo>
                    <a:pt x="166" y="191"/>
                    <a:pt x="165" y="192"/>
                    <a:pt x="165" y="194"/>
                  </a:cubicBezTo>
                  <a:cubicBezTo>
                    <a:pt x="164" y="195"/>
                    <a:pt x="164" y="196"/>
                    <a:pt x="164" y="197"/>
                  </a:cubicBezTo>
                  <a:cubicBezTo>
                    <a:pt x="164" y="198"/>
                    <a:pt x="163" y="200"/>
                    <a:pt x="163" y="201"/>
                  </a:cubicBezTo>
                  <a:cubicBezTo>
                    <a:pt x="161" y="201"/>
                    <a:pt x="159" y="201"/>
                    <a:pt x="157" y="202"/>
                  </a:cubicBezTo>
                  <a:cubicBezTo>
                    <a:pt x="156" y="203"/>
                    <a:pt x="155" y="203"/>
                    <a:pt x="155" y="203"/>
                  </a:cubicBezTo>
                  <a:cubicBezTo>
                    <a:pt x="155" y="203"/>
                    <a:pt x="155" y="202"/>
                    <a:pt x="155" y="202"/>
                  </a:cubicBezTo>
                  <a:cubicBezTo>
                    <a:pt x="154" y="199"/>
                    <a:pt x="154" y="196"/>
                    <a:pt x="154" y="193"/>
                  </a:cubicBezTo>
                  <a:cubicBezTo>
                    <a:pt x="153" y="192"/>
                    <a:pt x="153" y="191"/>
                    <a:pt x="153" y="191"/>
                  </a:cubicBezTo>
                  <a:cubicBezTo>
                    <a:pt x="153" y="188"/>
                    <a:pt x="153" y="188"/>
                    <a:pt x="153" y="188"/>
                  </a:cubicBezTo>
                  <a:cubicBezTo>
                    <a:pt x="152" y="186"/>
                    <a:pt x="152" y="185"/>
                    <a:pt x="152" y="183"/>
                  </a:cubicBezTo>
                  <a:cubicBezTo>
                    <a:pt x="151" y="181"/>
                    <a:pt x="151" y="179"/>
                    <a:pt x="151" y="177"/>
                  </a:cubicBezTo>
                  <a:close/>
                  <a:moveTo>
                    <a:pt x="84" y="158"/>
                  </a:moveTo>
                  <a:cubicBezTo>
                    <a:pt x="85" y="158"/>
                    <a:pt x="86" y="158"/>
                    <a:pt x="87" y="158"/>
                  </a:cubicBezTo>
                  <a:cubicBezTo>
                    <a:pt x="88" y="158"/>
                    <a:pt x="90" y="158"/>
                    <a:pt x="91" y="158"/>
                  </a:cubicBezTo>
                  <a:cubicBezTo>
                    <a:pt x="91" y="158"/>
                    <a:pt x="91" y="159"/>
                    <a:pt x="91" y="159"/>
                  </a:cubicBezTo>
                  <a:cubicBezTo>
                    <a:pt x="91" y="159"/>
                    <a:pt x="90" y="159"/>
                    <a:pt x="90" y="159"/>
                  </a:cubicBezTo>
                  <a:cubicBezTo>
                    <a:pt x="90" y="159"/>
                    <a:pt x="89" y="159"/>
                    <a:pt x="89" y="159"/>
                  </a:cubicBezTo>
                  <a:cubicBezTo>
                    <a:pt x="88" y="159"/>
                    <a:pt x="87" y="159"/>
                    <a:pt x="86" y="159"/>
                  </a:cubicBezTo>
                  <a:cubicBezTo>
                    <a:pt x="84" y="159"/>
                    <a:pt x="84" y="159"/>
                    <a:pt x="84" y="159"/>
                  </a:cubicBezTo>
                  <a:cubicBezTo>
                    <a:pt x="84" y="159"/>
                    <a:pt x="84" y="159"/>
                    <a:pt x="84" y="159"/>
                  </a:cubicBezTo>
                  <a:cubicBezTo>
                    <a:pt x="84" y="159"/>
                    <a:pt x="84" y="159"/>
                    <a:pt x="84" y="159"/>
                  </a:cubicBezTo>
                  <a:cubicBezTo>
                    <a:pt x="84" y="159"/>
                    <a:pt x="84" y="159"/>
                    <a:pt x="84" y="158"/>
                  </a:cubicBezTo>
                  <a:close/>
                  <a:moveTo>
                    <a:pt x="120" y="171"/>
                  </a:moveTo>
                  <a:cubicBezTo>
                    <a:pt x="120" y="171"/>
                    <a:pt x="119" y="170"/>
                    <a:pt x="118" y="170"/>
                  </a:cubicBezTo>
                  <a:cubicBezTo>
                    <a:pt x="118" y="169"/>
                    <a:pt x="117" y="168"/>
                    <a:pt x="116" y="168"/>
                  </a:cubicBezTo>
                  <a:cubicBezTo>
                    <a:pt x="116" y="167"/>
                    <a:pt x="115" y="167"/>
                    <a:pt x="115" y="166"/>
                  </a:cubicBezTo>
                  <a:cubicBezTo>
                    <a:pt x="114" y="165"/>
                    <a:pt x="113" y="164"/>
                    <a:pt x="111" y="162"/>
                  </a:cubicBezTo>
                  <a:cubicBezTo>
                    <a:pt x="111" y="162"/>
                    <a:pt x="111" y="162"/>
                    <a:pt x="110" y="161"/>
                  </a:cubicBezTo>
                  <a:cubicBezTo>
                    <a:pt x="110" y="161"/>
                    <a:pt x="109" y="161"/>
                    <a:pt x="109" y="161"/>
                  </a:cubicBezTo>
                  <a:cubicBezTo>
                    <a:pt x="108" y="160"/>
                    <a:pt x="107" y="160"/>
                    <a:pt x="106" y="160"/>
                  </a:cubicBezTo>
                  <a:cubicBezTo>
                    <a:pt x="105" y="159"/>
                    <a:pt x="105" y="159"/>
                    <a:pt x="104" y="159"/>
                  </a:cubicBezTo>
                  <a:cubicBezTo>
                    <a:pt x="103" y="159"/>
                    <a:pt x="103" y="159"/>
                    <a:pt x="103" y="159"/>
                  </a:cubicBezTo>
                  <a:cubicBezTo>
                    <a:pt x="102" y="159"/>
                    <a:pt x="102" y="159"/>
                    <a:pt x="101" y="159"/>
                  </a:cubicBezTo>
                  <a:cubicBezTo>
                    <a:pt x="101" y="159"/>
                    <a:pt x="101" y="158"/>
                    <a:pt x="100" y="158"/>
                  </a:cubicBezTo>
                  <a:cubicBezTo>
                    <a:pt x="100" y="158"/>
                    <a:pt x="100" y="158"/>
                    <a:pt x="99" y="158"/>
                  </a:cubicBezTo>
                  <a:cubicBezTo>
                    <a:pt x="99" y="158"/>
                    <a:pt x="98" y="158"/>
                    <a:pt x="98" y="158"/>
                  </a:cubicBezTo>
                  <a:cubicBezTo>
                    <a:pt x="97" y="157"/>
                    <a:pt x="97" y="157"/>
                    <a:pt x="97" y="157"/>
                  </a:cubicBezTo>
                  <a:cubicBezTo>
                    <a:pt x="96" y="157"/>
                    <a:pt x="96" y="157"/>
                    <a:pt x="95" y="156"/>
                  </a:cubicBezTo>
                  <a:cubicBezTo>
                    <a:pt x="95" y="156"/>
                    <a:pt x="94" y="156"/>
                    <a:pt x="94" y="156"/>
                  </a:cubicBezTo>
                  <a:cubicBezTo>
                    <a:pt x="93" y="156"/>
                    <a:pt x="92" y="156"/>
                    <a:pt x="91" y="156"/>
                  </a:cubicBezTo>
                  <a:cubicBezTo>
                    <a:pt x="90" y="156"/>
                    <a:pt x="88" y="156"/>
                    <a:pt x="87" y="156"/>
                  </a:cubicBezTo>
                  <a:cubicBezTo>
                    <a:pt x="86" y="156"/>
                    <a:pt x="85" y="156"/>
                    <a:pt x="84" y="156"/>
                  </a:cubicBezTo>
                  <a:cubicBezTo>
                    <a:pt x="84" y="155"/>
                    <a:pt x="85" y="155"/>
                    <a:pt x="85" y="154"/>
                  </a:cubicBezTo>
                  <a:cubicBezTo>
                    <a:pt x="86" y="152"/>
                    <a:pt x="87" y="151"/>
                    <a:pt x="89" y="150"/>
                  </a:cubicBezTo>
                  <a:cubicBezTo>
                    <a:pt x="92" y="147"/>
                    <a:pt x="97" y="148"/>
                    <a:pt x="100" y="150"/>
                  </a:cubicBezTo>
                  <a:cubicBezTo>
                    <a:pt x="102" y="152"/>
                    <a:pt x="104" y="154"/>
                    <a:pt x="106" y="155"/>
                  </a:cubicBezTo>
                  <a:cubicBezTo>
                    <a:pt x="107" y="156"/>
                    <a:pt x="108" y="157"/>
                    <a:pt x="109" y="156"/>
                  </a:cubicBezTo>
                  <a:cubicBezTo>
                    <a:pt x="110" y="155"/>
                    <a:pt x="109" y="155"/>
                    <a:pt x="110" y="154"/>
                  </a:cubicBezTo>
                  <a:cubicBezTo>
                    <a:pt x="112" y="152"/>
                    <a:pt x="112" y="153"/>
                    <a:pt x="115" y="154"/>
                  </a:cubicBezTo>
                  <a:cubicBezTo>
                    <a:pt x="117" y="155"/>
                    <a:pt x="118" y="156"/>
                    <a:pt x="120" y="157"/>
                  </a:cubicBezTo>
                  <a:cubicBezTo>
                    <a:pt x="120" y="157"/>
                    <a:pt x="120" y="157"/>
                    <a:pt x="120" y="158"/>
                  </a:cubicBezTo>
                  <a:cubicBezTo>
                    <a:pt x="120" y="159"/>
                    <a:pt x="120" y="161"/>
                    <a:pt x="120" y="162"/>
                  </a:cubicBezTo>
                  <a:cubicBezTo>
                    <a:pt x="120" y="162"/>
                    <a:pt x="120" y="162"/>
                    <a:pt x="120" y="162"/>
                  </a:cubicBezTo>
                  <a:cubicBezTo>
                    <a:pt x="116" y="164"/>
                    <a:pt x="117" y="166"/>
                    <a:pt x="120" y="168"/>
                  </a:cubicBezTo>
                  <a:cubicBezTo>
                    <a:pt x="120" y="169"/>
                    <a:pt x="120" y="170"/>
                    <a:pt x="120" y="171"/>
                  </a:cubicBezTo>
                  <a:close/>
                  <a:moveTo>
                    <a:pt x="122" y="158"/>
                  </a:moveTo>
                  <a:cubicBezTo>
                    <a:pt x="122" y="159"/>
                    <a:pt x="122" y="160"/>
                    <a:pt x="121" y="161"/>
                  </a:cubicBezTo>
                  <a:cubicBezTo>
                    <a:pt x="121" y="160"/>
                    <a:pt x="121" y="159"/>
                    <a:pt x="121" y="158"/>
                  </a:cubicBezTo>
                  <a:cubicBezTo>
                    <a:pt x="121" y="157"/>
                    <a:pt x="121" y="157"/>
                    <a:pt x="121" y="157"/>
                  </a:cubicBezTo>
                  <a:cubicBezTo>
                    <a:pt x="122" y="158"/>
                    <a:pt x="122" y="158"/>
                    <a:pt x="122" y="158"/>
                  </a:cubicBezTo>
                  <a:close/>
                  <a:moveTo>
                    <a:pt x="126" y="178"/>
                  </a:moveTo>
                  <a:cubicBezTo>
                    <a:pt x="126" y="178"/>
                    <a:pt x="126" y="177"/>
                    <a:pt x="126" y="177"/>
                  </a:cubicBezTo>
                  <a:cubicBezTo>
                    <a:pt x="125" y="177"/>
                    <a:pt x="125" y="176"/>
                    <a:pt x="125" y="176"/>
                  </a:cubicBezTo>
                  <a:cubicBezTo>
                    <a:pt x="125" y="176"/>
                    <a:pt x="124" y="175"/>
                    <a:pt x="124" y="175"/>
                  </a:cubicBezTo>
                  <a:cubicBezTo>
                    <a:pt x="124" y="174"/>
                    <a:pt x="123" y="173"/>
                    <a:pt x="122" y="173"/>
                  </a:cubicBezTo>
                  <a:cubicBezTo>
                    <a:pt x="122" y="173"/>
                    <a:pt x="122" y="173"/>
                    <a:pt x="122" y="173"/>
                  </a:cubicBezTo>
                  <a:cubicBezTo>
                    <a:pt x="122" y="172"/>
                    <a:pt x="122" y="170"/>
                    <a:pt x="122" y="169"/>
                  </a:cubicBezTo>
                  <a:cubicBezTo>
                    <a:pt x="123" y="170"/>
                    <a:pt x="124" y="170"/>
                    <a:pt x="125" y="171"/>
                  </a:cubicBezTo>
                  <a:cubicBezTo>
                    <a:pt x="125" y="172"/>
                    <a:pt x="125" y="172"/>
                    <a:pt x="125" y="173"/>
                  </a:cubicBezTo>
                  <a:cubicBezTo>
                    <a:pt x="125" y="175"/>
                    <a:pt x="126" y="176"/>
                    <a:pt x="126" y="178"/>
                  </a:cubicBezTo>
                  <a:close/>
                  <a:moveTo>
                    <a:pt x="141" y="144"/>
                  </a:moveTo>
                  <a:cubicBezTo>
                    <a:pt x="140" y="145"/>
                    <a:pt x="140" y="145"/>
                    <a:pt x="139" y="145"/>
                  </a:cubicBezTo>
                  <a:cubicBezTo>
                    <a:pt x="139" y="145"/>
                    <a:pt x="139" y="145"/>
                    <a:pt x="138" y="145"/>
                  </a:cubicBezTo>
                  <a:cubicBezTo>
                    <a:pt x="138" y="143"/>
                    <a:pt x="137" y="142"/>
                    <a:pt x="136" y="141"/>
                  </a:cubicBezTo>
                  <a:cubicBezTo>
                    <a:pt x="138" y="141"/>
                    <a:pt x="140" y="143"/>
                    <a:pt x="141" y="144"/>
                  </a:cubicBezTo>
                  <a:close/>
                  <a:moveTo>
                    <a:pt x="142" y="200"/>
                  </a:moveTo>
                  <a:cubicBezTo>
                    <a:pt x="142" y="202"/>
                    <a:pt x="142" y="204"/>
                    <a:pt x="143" y="207"/>
                  </a:cubicBezTo>
                  <a:cubicBezTo>
                    <a:pt x="142" y="206"/>
                    <a:pt x="142" y="205"/>
                    <a:pt x="140" y="204"/>
                  </a:cubicBezTo>
                  <a:cubicBezTo>
                    <a:pt x="140" y="203"/>
                    <a:pt x="139" y="202"/>
                    <a:pt x="139" y="201"/>
                  </a:cubicBezTo>
                  <a:cubicBezTo>
                    <a:pt x="138" y="200"/>
                    <a:pt x="138" y="198"/>
                    <a:pt x="137" y="196"/>
                  </a:cubicBezTo>
                  <a:cubicBezTo>
                    <a:pt x="137" y="196"/>
                    <a:pt x="137" y="196"/>
                    <a:pt x="137" y="195"/>
                  </a:cubicBezTo>
                  <a:cubicBezTo>
                    <a:pt x="136" y="195"/>
                    <a:pt x="136" y="194"/>
                    <a:pt x="136" y="194"/>
                  </a:cubicBezTo>
                  <a:cubicBezTo>
                    <a:pt x="135" y="193"/>
                    <a:pt x="135" y="193"/>
                    <a:pt x="134" y="193"/>
                  </a:cubicBezTo>
                  <a:cubicBezTo>
                    <a:pt x="134" y="192"/>
                    <a:pt x="134" y="192"/>
                    <a:pt x="134" y="192"/>
                  </a:cubicBezTo>
                  <a:cubicBezTo>
                    <a:pt x="135" y="191"/>
                    <a:pt x="137" y="189"/>
                    <a:pt x="137" y="189"/>
                  </a:cubicBezTo>
                  <a:cubicBezTo>
                    <a:pt x="137" y="185"/>
                    <a:pt x="134" y="185"/>
                    <a:pt x="131" y="185"/>
                  </a:cubicBezTo>
                  <a:cubicBezTo>
                    <a:pt x="131" y="184"/>
                    <a:pt x="131" y="184"/>
                    <a:pt x="131" y="183"/>
                  </a:cubicBezTo>
                  <a:cubicBezTo>
                    <a:pt x="131" y="183"/>
                    <a:pt x="131" y="183"/>
                    <a:pt x="131" y="183"/>
                  </a:cubicBezTo>
                  <a:cubicBezTo>
                    <a:pt x="131" y="182"/>
                    <a:pt x="131" y="182"/>
                    <a:pt x="131" y="182"/>
                  </a:cubicBezTo>
                  <a:cubicBezTo>
                    <a:pt x="130" y="181"/>
                    <a:pt x="130" y="181"/>
                    <a:pt x="130" y="181"/>
                  </a:cubicBezTo>
                  <a:cubicBezTo>
                    <a:pt x="129" y="178"/>
                    <a:pt x="128" y="175"/>
                    <a:pt x="128" y="173"/>
                  </a:cubicBezTo>
                  <a:cubicBezTo>
                    <a:pt x="128" y="173"/>
                    <a:pt x="128" y="172"/>
                    <a:pt x="128" y="172"/>
                  </a:cubicBezTo>
                  <a:cubicBezTo>
                    <a:pt x="131" y="173"/>
                    <a:pt x="133" y="174"/>
                    <a:pt x="136" y="174"/>
                  </a:cubicBezTo>
                  <a:cubicBezTo>
                    <a:pt x="137" y="174"/>
                    <a:pt x="138" y="174"/>
                    <a:pt x="138" y="174"/>
                  </a:cubicBezTo>
                  <a:cubicBezTo>
                    <a:pt x="138" y="176"/>
                    <a:pt x="138" y="177"/>
                    <a:pt x="139" y="179"/>
                  </a:cubicBezTo>
                  <a:cubicBezTo>
                    <a:pt x="140" y="190"/>
                    <a:pt x="140" y="190"/>
                    <a:pt x="140" y="190"/>
                  </a:cubicBezTo>
                  <a:cubicBezTo>
                    <a:pt x="141" y="195"/>
                    <a:pt x="141" y="195"/>
                    <a:pt x="141" y="195"/>
                  </a:cubicBezTo>
                  <a:cubicBezTo>
                    <a:pt x="141" y="196"/>
                    <a:pt x="141" y="197"/>
                    <a:pt x="141" y="198"/>
                  </a:cubicBezTo>
                  <a:cubicBezTo>
                    <a:pt x="141" y="198"/>
                    <a:pt x="141" y="199"/>
                    <a:pt x="142" y="200"/>
                  </a:cubicBezTo>
                  <a:close/>
                  <a:moveTo>
                    <a:pt x="146" y="182"/>
                  </a:moveTo>
                  <a:cubicBezTo>
                    <a:pt x="146" y="185"/>
                    <a:pt x="145" y="187"/>
                    <a:pt x="145" y="190"/>
                  </a:cubicBezTo>
                  <a:cubicBezTo>
                    <a:pt x="145" y="191"/>
                    <a:pt x="145" y="193"/>
                    <a:pt x="145" y="195"/>
                  </a:cubicBezTo>
                  <a:cubicBezTo>
                    <a:pt x="145" y="195"/>
                    <a:pt x="145" y="195"/>
                    <a:pt x="145" y="195"/>
                  </a:cubicBezTo>
                  <a:cubicBezTo>
                    <a:pt x="145" y="195"/>
                    <a:pt x="145" y="195"/>
                    <a:pt x="145" y="194"/>
                  </a:cubicBezTo>
                  <a:cubicBezTo>
                    <a:pt x="144" y="189"/>
                    <a:pt x="144" y="189"/>
                    <a:pt x="144" y="189"/>
                  </a:cubicBezTo>
                  <a:cubicBezTo>
                    <a:pt x="142" y="179"/>
                    <a:pt x="142" y="179"/>
                    <a:pt x="142" y="179"/>
                  </a:cubicBezTo>
                  <a:cubicBezTo>
                    <a:pt x="142" y="177"/>
                    <a:pt x="142" y="175"/>
                    <a:pt x="142" y="173"/>
                  </a:cubicBezTo>
                  <a:cubicBezTo>
                    <a:pt x="143" y="172"/>
                    <a:pt x="143" y="172"/>
                    <a:pt x="144" y="171"/>
                  </a:cubicBezTo>
                  <a:cubicBezTo>
                    <a:pt x="144" y="171"/>
                    <a:pt x="145" y="170"/>
                    <a:pt x="145" y="170"/>
                  </a:cubicBezTo>
                  <a:cubicBezTo>
                    <a:pt x="145" y="171"/>
                    <a:pt x="145" y="171"/>
                    <a:pt x="145" y="171"/>
                  </a:cubicBezTo>
                  <a:cubicBezTo>
                    <a:pt x="145" y="174"/>
                    <a:pt x="145" y="177"/>
                    <a:pt x="146" y="180"/>
                  </a:cubicBezTo>
                  <a:cubicBezTo>
                    <a:pt x="146" y="181"/>
                    <a:pt x="146" y="182"/>
                    <a:pt x="146" y="182"/>
                  </a:cubicBezTo>
                  <a:close/>
                  <a:moveTo>
                    <a:pt x="148" y="234"/>
                  </a:moveTo>
                  <a:cubicBezTo>
                    <a:pt x="146" y="234"/>
                    <a:pt x="147" y="233"/>
                    <a:pt x="146" y="232"/>
                  </a:cubicBezTo>
                  <a:cubicBezTo>
                    <a:pt x="145" y="229"/>
                    <a:pt x="144" y="226"/>
                    <a:pt x="143" y="223"/>
                  </a:cubicBezTo>
                  <a:cubicBezTo>
                    <a:pt x="144" y="223"/>
                    <a:pt x="145" y="222"/>
                    <a:pt x="146" y="222"/>
                  </a:cubicBezTo>
                  <a:cubicBezTo>
                    <a:pt x="146" y="223"/>
                    <a:pt x="146" y="224"/>
                    <a:pt x="146" y="225"/>
                  </a:cubicBezTo>
                  <a:cubicBezTo>
                    <a:pt x="146" y="225"/>
                    <a:pt x="146" y="226"/>
                    <a:pt x="146" y="226"/>
                  </a:cubicBezTo>
                  <a:cubicBezTo>
                    <a:pt x="146" y="227"/>
                    <a:pt x="146" y="227"/>
                    <a:pt x="146" y="228"/>
                  </a:cubicBezTo>
                  <a:cubicBezTo>
                    <a:pt x="146" y="229"/>
                    <a:pt x="147" y="230"/>
                    <a:pt x="147" y="230"/>
                  </a:cubicBezTo>
                  <a:cubicBezTo>
                    <a:pt x="147" y="231"/>
                    <a:pt x="147" y="232"/>
                    <a:pt x="147" y="232"/>
                  </a:cubicBezTo>
                  <a:cubicBezTo>
                    <a:pt x="147" y="233"/>
                    <a:pt x="148" y="233"/>
                    <a:pt x="148" y="233"/>
                  </a:cubicBezTo>
                  <a:cubicBezTo>
                    <a:pt x="148" y="233"/>
                    <a:pt x="148" y="233"/>
                    <a:pt x="148" y="233"/>
                  </a:cubicBezTo>
                  <a:lnTo>
                    <a:pt x="148" y="234"/>
                  </a:lnTo>
                  <a:close/>
                  <a:moveTo>
                    <a:pt x="150" y="166"/>
                  </a:moveTo>
                  <a:cubicBezTo>
                    <a:pt x="150" y="166"/>
                    <a:pt x="150" y="166"/>
                    <a:pt x="150" y="166"/>
                  </a:cubicBezTo>
                  <a:cubicBezTo>
                    <a:pt x="150" y="166"/>
                    <a:pt x="150" y="166"/>
                    <a:pt x="150" y="166"/>
                  </a:cubicBezTo>
                  <a:cubicBezTo>
                    <a:pt x="150" y="166"/>
                    <a:pt x="150" y="166"/>
                    <a:pt x="150" y="166"/>
                  </a:cubicBezTo>
                  <a:cubicBezTo>
                    <a:pt x="150" y="166"/>
                    <a:pt x="150" y="166"/>
                    <a:pt x="150" y="166"/>
                  </a:cubicBezTo>
                  <a:close/>
                  <a:moveTo>
                    <a:pt x="150" y="205"/>
                  </a:moveTo>
                  <a:cubicBezTo>
                    <a:pt x="150" y="205"/>
                    <a:pt x="150" y="205"/>
                    <a:pt x="150" y="205"/>
                  </a:cubicBezTo>
                  <a:cubicBezTo>
                    <a:pt x="149" y="203"/>
                    <a:pt x="149" y="202"/>
                    <a:pt x="149" y="200"/>
                  </a:cubicBezTo>
                  <a:cubicBezTo>
                    <a:pt x="149" y="202"/>
                    <a:pt x="150" y="203"/>
                    <a:pt x="150" y="205"/>
                  </a:cubicBezTo>
                  <a:close/>
                  <a:moveTo>
                    <a:pt x="149" y="271"/>
                  </a:moveTo>
                  <a:cubicBezTo>
                    <a:pt x="148" y="270"/>
                    <a:pt x="148" y="270"/>
                    <a:pt x="147" y="269"/>
                  </a:cubicBezTo>
                  <a:cubicBezTo>
                    <a:pt x="146" y="269"/>
                    <a:pt x="146" y="268"/>
                    <a:pt x="145" y="268"/>
                  </a:cubicBezTo>
                  <a:cubicBezTo>
                    <a:pt x="144" y="267"/>
                    <a:pt x="144" y="267"/>
                    <a:pt x="144" y="267"/>
                  </a:cubicBezTo>
                  <a:cubicBezTo>
                    <a:pt x="143" y="266"/>
                    <a:pt x="143" y="266"/>
                    <a:pt x="143" y="266"/>
                  </a:cubicBezTo>
                  <a:cubicBezTo>
                    <a:pt x="142" y="265"/>
                    <a:pt x="142" y="265"/>
                    <a:pt x="142" y="265"/>
                  </a:cubicBezTo>
                  <a:cubicBezTo>
                    <a:pt x="141" y="264"/>
                    <a:pt x="139" y="264"/>
                    <a:pt x="138" y="263"/>
                  </a:cubicBezTo>
                  <a:cubicBezTo>
                    <a:pt x="137" y="262"/>
                    <a:pt x="136" y="262"/>
                    <a:pt x="135" y="261"/>
                  </a:cubicBezTo>
                  <a:cubicBezTo>
                    <a:pt x="134" y="261"/>
                    <a:pt x="133" y="260"/>
                    <a:pt x="132" y="259"/>
                  </a:cubicBezTo>
                  <a:cubicBezTo>
                    <a:pt x="130" y="257"/>
                    <a:pt x="129" y="255"/>
                    <a:pt x="128" y="253"/>
                  </a:cubicBezTo>
                  <a:cubicBezTo>
                    <a:pt x="127" y="250"/>
                    <a:pt x="126" y="248"/>
                    <a:pt x="125" y="245"/>
                  </a:cubicBezTo>
                  <a:cubicBezTo>
                    <a:pt x="123" y="241"/>
                    <a:pt x="122" y="237"/>
                    <a:pt x="121" y="233"/>
                  </a:cubicBezTo>
                  <a:cubicBezTo>
                    <a:pt x="121" y="231"/>
                    <a:pt x="120" y="229"/>
                    <a:pt x="120" y="227"/>
                  </a:cubicBezTo>
                  <a:cubicBezTo>
                    <a:pt x="120" y="227"/>
                    <a:pt x="120" y="226"/>
                    <a:pt x="119" y="226"/>
                  </a:cubicBezTo>
                  <a:cubicBezTo>
                    <a:pt x="119" y="226"/>
                    <a:pt x="119" y="226"/>
                    <a:pt x="119" y="226"/>
                  </a:cubicBezTo>
                  <a:cubicBezTo>
                    <a:pt x="119" y="224"/>
                    <a:pt x="119" y="223"/>
                    <a:pt x="118" y="222"/>
                  </a:cubicBezTo>
                  <a:cubicBezTo>
                    <a:pt x="118" y="221"/>
                    <a:pt x="118" y="221"/>
                    <a:pt x="118" y="220"/>
                  </a:cubicBezTo>
                  <a:cubicBezTo>
                    <a:pt x="118" y="220"/>
                    <a:pt x="118" y="220"/>
                    <a:pt x="119" y="220"/>
                  </a:cubicBezTo>
                  <a:cubicBezTo>
                    <a:pt x="121" y="219"/>
                    <a:pt x="124" y="220"/>
                    <a:pt x="127" y="219"/>
                  </a:cubicBezTo>
                  <a:cubicBezTo>
                    <a:pt x="127" y="218"/>
                    <a:pt x="126" y="217"/>
                    <a:pt x="126" y="216"/>
                  </a:cubicBezTo>
                  <a:cubicBezTo>
                    <a:pt x="128" y="216"/>
                    <a:pt x="129" y="218"/>
                    <a:pt x="130" y="220"/>
                  </a:cubicBezTo>
                  <a:cubicBezTo>
                    <a:pt x="131" y="220"/>
                    <a:pt x="131" y="220"/>
                    <a:pt x="131" y="220"/>
                  </a:cubicBezTo>
                  <a:cubicBezTo>
                    <a:pt x="131" y="221"/>
                    <a:pt x="131" y="221"/>
                    <a:pt x="131" y="221"/>
                  </a:cubicBezTo>
                  <a:cubicBezTo>
                    <a:pt x="131" y="222"/>
                    <a:pt x="131" y="222"/>
                    <a:pt x="131" y="222"/>
                  </a:cubicBezTo>
                  <a:cubicBezTo>
                    <a:pt x="131" y="223"/>
                    <a:pt x="132" y="223"/>
                    <a:pt x="132" y="224"/>
                  </a:cubicBezTo>
                  <a:cubicBezTo>
                    <a:pt x="132" y="225"/>
                    <a:pt x="132" y="227"/>
                    <a:pt x="133" y="228"/>
                  </a:cubicBezTo>
                  <a:cubicBezTo>
                    <a:pt x="133" y="229"/>
                    <a:pt x="133" y="229"/>
                    <a:pt x="133" y="230"/>
                  </a:cubicBezTo>
                  <a:cubicBezTo>
                    <a:pt x="134" y="230"/>
                    <a:pt x="134" y="231"/>
                    <a:pt x="134" y="231"/>
                  </a:cubicBezTo>
                  <a:cubicBezTo>
                    <a:pt x="134" y="232"/>
                    <a:pt x="134" y="232"/>
                    <a:pt x="134" y="232"/>
                  </a:cubicBezTo>
                  <a:cubicBezTo>
                    <a:pt x="135" y="233"/>
                    <a:pt x="136" y="234"/>
                    <a:pt x="136" y="236"/>
                  </a:cubicBezTo>
                  <a:cubicBezTo>
                    <a:pt x="138" y="238"/>
                    <a:pt x="139" y="240"/>
                    <a:pt x="140" y="243"/>
                  </a:cubicBezTo>
                  <a:cubicBezTo>
                    <a:pt x="141" y="244"/>
                    <a:pt x="142" y="245"/>
                    <a:pt x="143" y="246"/>
                  </a:cubicBezTo>
                  <a:cubicBezTo>
                    <a:pt x="143" y="247"/>
                    <a:pt x="144" y="248"/>
                    <a:pt x="144" y="249"/>
                  </a:cubicBezTo>
                  <a:cubicBezTo>
                    <a:pt x="145" y="250"/>
                    <a:pt x="145" y="250"/>
                    <a:pt x="145" y="251"/>
                  </a:cubicBezTo>
                  <a:cubicBezTo>
                    <a:pt x="145" y="251"/>
                    <a:pt x="145" y="252"/>
                    <a:pt x="146" y="253"/>
                  </a:cubicBezTo>
                  <a:cubicBezTo>
                    <a:pt x="146" y="254"/>
                    <a:pt x="147" y="255"/>
                    <a:pt x="147" y="256"/>
                  </a:cubicBezTo>
                  <a:cubicBezTo>
                    <a:pt x="147" y="257"/>
                    <a:pt x="147" y="257"/>
                    <a:pt x="147" y="258"/>
                  </a:cubicBezTo>
                  <a:cubicBezTo>
                    <a:pt x="147" y="259"/>
                    <a:pt x="148" y="259"/>
                    <a:pt x="148" y="260"/>
                  </a:cubicBezTo>
                  <a:cubicBezTo>
                    <a:pt x="148" y="262"/>
                    <a:pt x="149" y="263"/>
                    <a:pt x="149" y="264"/>
                  </a:cubicBezTo>
                  <a:cubicBezTo>
                    <a:pt x="149" y="265"/>
                    <a:pt x="150" y="266"/>
                    <a:pt x="150" y="268"/>
                  </a:cubicBezTo>
                  <a:cubicBezTo>
                    <a:pt x="150" y="268"/>
                    <a:pt x="150" y="269"/>
                    <a:pt x="150" y="269"/>
                  </a:cubicBezTo>
                  <a:cubicBezTo>
                    <a:pt x="150" y="270"/>
                    <a:pt x="150" y="270"/>
                    <a:pt x="150" y="270"/>
                  </a:cubicBezTo>
                  <a:cubicBezTo>
                    <a:pt x="150" y="271"/>
                    <a:pt x="150" y="271"/>
                    <a:pt x="150" y="271"/>
                  </a:cubicBezTo>
                  <a:cubicBezTo>
                    <a:pt x="150" y="273"/>
                    <a:pt x="150" y="275"/>
                    <a:pt x="151" y="277"/>
                  </a:cubicBezTo>
                  <a:cubicBezTo>
                    <a:pt x="150" y="277"/>
                    <a:pt x="150" y="277"/>
                    <a:pt x="150" y="277"/>
                  </a:cubicBezTo>
                  <a:cubicBezTo>
                    <a:pt x="150" y="276"/>
                    <a:pt x="150" y="276"/>
                    <a:pt x="150" y="276"/>
                  </a:cubicBezTo>
                  <a:cubicBezTo>
                    <a:pt x="150" y="276"/>
                    <a:pt x="150" y="276"/>
                    <a:pt x="150" y="276"/>
                  </a:cubicBezTo>
                  <a:cubicBezTo>
                    <a:pt x="150" y="276"/>
                    <a:pt x="150" y="275"/>
                    <a:pt x="150" y="274"/>
                  </a:cubicBezTo>
                  <a:cubicBezTo>
                    <a:pt x="150" y="274"/>
                    <a:pt x="150" y="274"/>
                    <a:pt x="150" y="273"/>
                  </a:cubicBezTo>
                  <a:cubicBezTo>
                    <a:pt x="150" y="273"/>
                    <a:pt x="149" y="272"/>
                    <a:pt x="149" y="271"/>
                  </a:cubicBezTo>
                  <a:close/>
                  <a:moveTo>
                    <a:pt x="137" y="268"/>
                  </a:moveTo>
                  <a:cubicBezTo>
                    <a:pt x="138" y="269"/>
                    <a:pt x="138" y="269"/>
                    <a:pt x="139" y="270"/>
                  </a:cubicBezTo>
                  <a:cubicBezTo>
                    <a:pt x="140" y="270"/>
                    <a:pt x="140" y="270"/>
                    <a:pt x="140" y="270"/>
                  </a:cubicBezTo>
                  <a:cubicBezTo>
                    <a:pt x="140" y="270"/>
                    <a:pt x="140" y="271"/>
                    <a:pt x="140" y="271"/>
                  </a:cubicBezTo>
                  <a:cubicBezTo>
                    <a:pt x="142" y="272"/>
                    <a:pt x="142" y="272"/>
                    <a:pt x="142" y="272"/>
                  </a:cubicBezTo>
                  <a:cubicBezTo>
                    <a:pt x="143" y="272"/>
                    <a:pt x="143" y="273"/>
                    <a:pt x="143" y="273"/>
                  </a:cubicBezTo>
                  <a:cubicBezTo>
                    <a:pt x="144" y="274"/>
                    <a:pt x="144" y="274"/>
                    <a:pt x="144" y="274"/>
                  </a:cubicBezTo>
                  <a:cubicBezTo>
                    <a:pt x="144" y="274"/>
                    <a:pt x="144" y="274"/>
                    <a:pt x="144" y="275"/>
                  </a:cubicBezTo>
                  <a:cubicBezTo>
                    <a:pt x="144" y="276"/>
                    <a:pt x="145" y="276"/>
                    <a:pt x="145" y="277"/>
                  </a:cubicBezTo>
                  <a:cubicBezTo>
                    <a:pt x="145" y="278"/>
                    <a:pt x="145" y="278"/>
                    <a:pt x="145" y="278"/>
                  </a:cubicBezTo>
                  <a:cubicBezTo>
                    <a:pt x="145" y="278"/>
                    <a:pt x="145" y="279"/>
                    <a:pt x="145" y="279"/>
                  </a:cubicBezTo>
                  <a:cubicBezTo>
                    <a:pt x="146" y="280"/>
                    <a:pt x="146" y="280"/>
                    <a:pt x="146" y="280"/>
                  </a:cubicBezTo>
                  <a:cubicBezTo>
                    <a:pt x="146" y="282"/>
                    <a:pt x="146" y="282"/>
                    <a:pt x="146" y="282"/>
                  </a:cubicBezTo>
                  <a:cubicBezTo>
                    <a:pt x="147" y="283"/>
                    <a:pt x="147" y="284"/>
                    <a:pt x="148" y="285"/>
                  </a:cubicBezTo>
                  <a:cubicBezTo>
                    <a:pt x="148" y="286"/>
                    <a:pt x="148" y="287"/>
                    <a:pt x="149" y="288"/>
                  </a:cubicBezTo>
                  <a:cubicBezTo>
                    <a:pt x="145" y="280"/>
                    <a:pt x="145" y="280"/>
                    <a:pt x="145" y="280"/>
                  </a:cubicBezTo>
                  <a:cubicBezTo>
                    <a:pt x="143" y="276"/>
                    <a:pt x="141" y="271"/>
                    <a:pt x="137" y="268"/>
                  </a:cubicBezTo>
                  <a:close/>
                  <a:moveTo>
                    <a:pt x="127" y="278"/>
                  </a:moveTo>
                  <a:cubicBezTo>
                    <a:pt x="132" y="283"/>
                    <a:pt x="136" y="288"/>
                    <a:pt x="139" y="293"/>
                  </a:cubicBezTo>
                  <a:cubicBezTo>
                    <a:pt x="140" y="294"/>
                    <a:pt x="141" y="295"/>
                    <a:pt x="142" y="296"/>
                  </a:cubicBezTo>
                  <a:cubicBezTo>
                    <a:pt x="142" y="296"/>
                    <a:pt x="142" y="297"/>
                    <a:pt x="142" y="297"/>
                  </a:cubicBezTo>
                  <a:cubicBezTo>
                    <a:pt x="141" y="296"/>
                    <a:pt x="140" y="295"/>
                    <a:pt x="139" y="294"/>
                  </a:cubicBezTo>
                  <a:cubicBezTo>
                    <a:pt x="137" y="292"/>
                    <a:pt x="137" y="292"/>
                    <a:pt x="137" y="292"/>
                  </a:cubicBezTo>
                  <a:cubicBezTo>
                    <a:pt x="136" y="292"/>
                    <a:pt x="136" y="291"/>
                    <a:pt x="135" y="291"/>
                  </a:cubicBezTo>
                  <a:cubicBezTo>
                    <a:pt x="134" y="290"/>
                    <a:pt x="133" y="288"/>
                    <a:pt x="133" y="287"/>
                  </a:cubicBezTo>
                  <a:cubicBezTo>
                    <a:pt x="132" y="286"/>
                    <a:pt x="131" y="284"/>
                    <a:pt x="130" y="283"/>
                  </a:cubicBezTo>
                  <a:cubicBezTo>
                    <a:pt x="130" y="282"/>
                    <a:pt x="129" y="281"/>
                    <a:pt x="129" y="280"/>
                  </a:cubicBezTo>
                  <a:cubicBezTo>
                    <a:pt x="128" y="280"/>
                    <a:pt x="128" y="279"/>
                    <a:pt x="127" y="278"/>
                  </a:cubicBezTo>
                  <a:close/>
                  <a:moveTo>
                    <a:pt x="97" y="263"/>
                  </a:moveTo>
                  <a:cubicBezTo>
                    <a:pt x="97" y="263"/>
                    <a:pt x="97" y="263"/>
                    <a:pt x="97" y="263"/>
                  </a:cubicBezTo>
                  <a:cubicBezTo>
                    <a:pt x="97" y="263"/>
                    <a:pt x="98" y="263"/>
                    <a:pt x="98" y="263"/>
                  </a:cubicBezTo>
                  <a:cubicBezTo>
                    <a:pt x="98" y="264"/>
                    <a:pt x="99" y="264"/>
                    <a:pt x="99" y="265"/>
                  </a:cubicBezTo>
                  <a:cubicBezTo>
                    <a:pt x="100" y="266"/>
                    <a:pt x="100" y="266"/>
                    <a:pt x="100" y="266"/>
                  </a:cubicBezTo>
                  <a:cubicBezTo>
                    <a:pt x="101" y="267"/>
                    <a:pt x="101" y="267"/>
                    <a:pt x="101" y="267"/>
                  </a:cubicBezTo>
                  <a:cubicBezTo>
                    <a:pt x="100" y="266"/>
                    <a:pt x="100" y="266"/>
                    <a:pt x="99" y="266"/>
                  </a:cubicBezTo>
                  <a:cubicBezTo>
                    <a:pt x="98" y="265"/>
                    <a:pt x="98" y="264"/>
                    <a:pt x="97" y="263"/>
                  </a:cubicBezTo>
                  <a:close/>
                  <a:moveTo>
                    <a:pt x="101" y="249"/>
                  </a:moveTo>
                  <a:cubicBezTo>
                    <a:pt x="100" y="248"/>
                    <a:pt x="98" y="247"/>
                    <a:pt x="96" y="246"/>
                  </a:cubicBezTo>
                  <a:cubicBezTo>
                    <a:pt x="96" y="245"/>
                    <a:pt x="96" y="244"/>
                    <a:pt x="97" y="243"/>
                  </a:cubicBezTo>
                  <a:cubicBezTo>
                    <a:pt x="99" y="242"/>
                    <a:pt x="102" y="244"/>
                    <a:pt x="104" y="243"/>
                  </a:cubicBezTo>
                  <a:cubicBezTo>
                    <a:pt x="106" y="242"/>
                    <a:pt x="105" y="241"/>
                    <a:pt x="106" y="239"/>
                  </a:cubicBezTo>
                  <a:cubicBezTo>
                    <a:pt x="109" y="238"/>
                    <a:pt x="112" y="238"/>
                    <a:pt x="114" y="235"/>
                  </a:cubicBezTo>
                  <a:cubicBezTo>
                    <a:pt x="115" y="235"/>
                    <a:pt x="116" y="234"/>
                    <a:pt x="116" y="233"/>
                  </a:cubicBezTo>
                  <a:cubicBezTo>
                    <a:pt x="116" y="233"/>
                    <a:pt x="116" y="234"/>
                    <a:pt x="116" y="234"/>
                  </a:cubicBezTo>
                  <a:cubicBezTo>
                    <a:pt x="117" y="234"/>
                    <a:pt x="117" y="235"/>
                    <a:pt x="117" y="235"/>
                  </a:cubicBezTo>
                  <a:cubicBezTo>
                    <a:pt x="117" y="236"/>
                    <a:pt x="117" y="236"/>
                    <a:pt x="117" y="237"/>
                  </a:cubicBezTo>
                  <a:cubicBezTo>
                    <a:pt x="117" y="237"/>
                    <a:pt x="117" y="238"/>
                    <a:pt x="117" y="238"/>
                  </a:cubicBezTo>
                  <a:cubicBezTo>
                    <a:pt x="117" y="239"/>
                    <a:pt x="117" y="239"/>
                    <a:pt x="117" y="239"/>
                  </a:cubicBezTo>
                  <a:cubicBezTo>
                    <a:pt x="117" y="240"/>
                    <a:pt x="117" y="240"/>
                    <a:pt x="117" y="240"/>
                  </a:cubicBezTo>
                  <a:cubicBezTo>
                    <a:pt x="117" y="240"/>
                    <a:pt x="117" y="240"/>
                    <a:pt x="117" y="240"/>
                  </a:cubicBezTo>
                  <a:cubicBezTo>
                    <a:pt x="117" y="243"/>
                    <a:pt x="118" y="245"/>
                    <a:pt x="119" y="247"/>
                  </a:cubicBezTo>
                  <a:cubicBezTo>
                    <a:pt x="119" y="249"/>
                    <a:pt x="120" y="251"/>
                    <a:pt x="121" y="253"/>
                  </a:cubicBezTo>
                  <a:cubicBezTo>
                    <a:pt x="121" y="254"/>
                    <a:pt x="121" y="254"/>
                    <a:pt x="121" y="254"/>
                  </a:cubicBezTo>
                  <a:cubicBezTo>
                    <a:pt x="122" y="257"/>
                    <a:pt x="123" y="259"/>
                    <a:pt x="124" y="261"/>
                  </a:cubicBezTo>
                  <a:cubicBezTo>
                    <a:pt x="125" y="263"/>
                    <a:pt x="126" y="265"/>
                    <a:pt x="128" y="267"/>
                  </a:cubicBezTo>
                  <a:cubicBezTo>
                    <a:pt x="130" y="269"/>
                    <a:pt x="132" y="270"/>
                    <a:pt x="133" y="271"/>
                  </a:cubicBezTo>
                  <a:cubicBezTo>
                    <a:pt x="134" y="272"/>
                    <a:pt x="135" y="274"/>
                    <a:pt x="136" y="276"/>
                  </a:cubicBezTo>
                  <a:cubicBezTo>
                    <a:pt x="137" y="278"/>
                    <a:pt x="137" y="280"/>
                    <a:pt x="138" y="282"/>
                  </a:cubicBezTo>
                  <a:cubicBezTo>
                    <a:pt x="138" y="283"/>
                    <a:pt x="138" y="284"/>
                    <a:pt x="139" y="285"/>
                  </a:cubicBezTo>
                  <a:cubicBezTo>
                    <a:pt x="136" y="282"/>
                    <a:pt x="132" y="278"/>
                    <a:pt x="128" y="275"/>
                  </a:cubicBezTo>
                  <a:cubicBezTo>
                    <a:pt x="128" y="274"/>
                    <a:pt x="128" y="274"/>
                    <a:pt x="128" y="274"/>
                  </a:cubicBezTo>
                  <a:cubicBezTo>
                    <a:pt x="128" y="274"/>
                    <a:pt x="127" y="274"/>
                    <a:pt x="127" y="274"/>
                  </a:cubicBezTo>
                  <a:cubicBezTo>
                    <a:pt x="127" y="274"/>
                    <a:pt x="126" y="273"/>
                    <a:pt x="126" y="273"/>
                  </a:cubicBezTo>
                  <a:cubicBezTo>
                    <a:pt x="125" y="273"/>
                    <a:pt x="124" y="272"/>
                    <a:pt x="123" y="272"/>
                  </a:cubicBezTo>
                  <a:cubicBezTo>
                    <a:pt x="121" y="272"/>
                    <a:pt x="119" y="272"/>
                    <a:pt x="118" y="272"/>
                  </a:cubicBezTo>
                  <a:cubicBezTo>
                    <a:pt x="116" y="272"/>
                    <a:pt x="114" y="272"/>
                    <a:pt x="113" y="272"/>
                  </a:cubicBezTo>
                  <a:cubicBezTo>
                    <a:pt x="113" y="272"/>
                    <a:pt x="113" y="272"/>
                    <a:pt x="112" y="272"/>
                  </a:cubicBezTo>
                  <a:cubicBezTo>
                    <a:pt x="112" y="272"/>
                    <a:pt x="111" y="272"/>
                    <a:pt x="110" y="272"/>
                  </a:cubicBezTo>
                  <a:cubicBezTo>
                    <a:pt x="109" y="272"/>
                    <a:pt x="108" y="271"/>
                    <a:pt x="108" y="271"/>
                  </a:cubicBezTo>
                  <a:cubicBezTo>
                    <a:pt x="106" y="270"/>
                    <a:pt x="105" y="269"/>
                    <a:pt x="104" y="268"/>
                  </a:cubicBezTo>
                  <a:cubicBezTo>
                    <a:pt x="102" y="266"/>
                    <a:pt x="102" y="266"/>
                    <a:pt x="102" y="266"/>
                  </a:cubicBezTo>
                  <a:cubicBezTo>
                    <a:pt x="101" y="265"/>
                    <a:pt x="101" y="265"/>
                    <a:pt x="101" y="265"/>
                  </a:cubicBezTo>
                  <a:cubicBezTo>
                    <a:pt x="101" y="265"/>
                    <a:pt x="101" y="265"/>
                    <a:pt x="101" y="264"/>
                  </a:cubicBezTo>
                  <a:cubicBezTo>
                    <a:pt x="100" y="264"/>
                    <a:pt x="100" y="263"/>
                    <a:pt x="99" y="262"/>
                  </a:cubicBezTo>
                  <a:cubicBezTo>
                    <a:pt x="98" y="262"/>
                    <a:pt x="98" y="262"/>
                    <a:pt x="97" y="262"/>
                  </a:cubicBezTo>
                  <a:cubicBezTo>
                    <a:pt x="97" y="262"/>
                    <a:pt x="96" y="262"/>
                    <a:pt x="96" y="261"/>
                  </a:cubicBezTo>
                  <a:cubicBezTo>
                    <a:pt x="96" y="261"/>
                    <a:pt x="96" y="261"/>
                    <a:pt x="96" y="260"/>
                  </a:cubicBezTo>
                  <a:cubicBezTo>
                    <a:pt x="96" y="258"/>
                    <a:pt x="98" y="257"/>
                    <a:pt x="99" y="255"/>
                  </a:cubicBezTo>
                  <a:cubicBezTo>
                    <a:pt x="102" y="253"/>
                    <a:pt x="104" y="252"/>
                    <a:pt x="101" y="249"/>
                  </a:cubicBezTo>
                  <a:close/>
                  <a:moveTo>
                    <a:pt x="114" y="228"/>
                  </a:moveTo>
                  <a:cubicBezTo>
                    <a:pt x="114" y="228"/>
                    <a:pt x="115" y="227"/>
                    <a:pt x="115" y="227"/>
                  </a:cubicBezTo>
                  <a:cubicBezTo>
                    <a:pt x="115" y="227"/>
                    <a:pt x="115" y="227"/>
                    <a:pt x="115" y="227"/>
                  </a:cubicBezTo>
                  <a:cubicBezTo>
                    <a:pt x="115" y="229"/>
                    <a:pt x="115" y="229"/>
                    <a:pt x="115" y="229"/>
                  </a:cubicBezTo>
                  <a:cubicBezTo>
                    <a:pt x="115" y="229"/>
                    <a:pt x="115" y="230"/>
                    <a:pt x="115" y="230"/>
                  </a:cubicBezTo>
                  <a:cubicBezTo>
                    <a:pt x="115" y="230"/>
                    <a:pt x="114" y="229"/>
                    <a:pt x="114" y="228"/>
                  </a:cubicBezTo>
                  <a:close/>
                  <a:moveTo>
                    <a:pt x="112" y="223"/>
                  </a:moveTo>
                  <a:cubicBezTo>
                    <a:pt x="112" y="222"/>
                    <a:pt x="112" y="222"/>
                    <a:pt x="112" y="222"/>
                  </a:cubicBezTo>
                  <a:cubicBezTo>
                    <a:pt x="113" y="222"/>
                    <a:pt x="113" y="222"/>
                    <a:pt x="113" y="222"/>
                  </a:cubicBezTo>
                  <a:cubicBezTo>
                    <a:pt x="113" y="222"/>
                    <a:pt x="112" y="223"/>
                    <a:pt x="112" y="223"/>
                  </a:cubicBezTo>
                  <a:close/>
                  <a:moveTo>
                    <a:pt x="80" y="166"/>
                  </a:moveTo>
                  <a:cubicBezTo>
                    <a:pt x="80" y="163"/>
                    <a:pt x="81" y="162"/>
                    <a:pt x="82" y="161"/>
                  </a:cubicBezTo>
                  <a:cubicBezTo>
                    <a:pt x="83" y="161"/>
                    <a:pt x="83" y="161"/>
                    <a:pt x="84" y="161"/>
                  </a:cubicBezTo>
                  <a:cubicBezTo>
                    <a:pt x="86" y="161"/>
                    <a:pt x="86" y="161"/>
                    <a:pt x="86" y="161"/>
                  </a:cubicBezTo>
                  <a:cubicBezTo>
                    <a:pt x="87" y="161"/>
                    <a:pt x="88" y="161"/>
                    <a:pt x="89" y="161"/>
                  </a:cubicBezTo>
                  <a:cubicBezTo>
                    <a:pt x="89" y="161"/>
                    <a:pt x="90" y="161"/>
                    <a:pt x="90" y="161"/>
                  </a:cubicBezTo>
                  <a:cubicBezTo>
                    <a:pt x="91" y="161"/>
                    <a:pt x="91" y="161"/>
                    <a:pt x="91" y="161"/>
                  </a:cubicBezTo>
                  <a:cubicBezTo>
                    <a:pt x="91" y="161"/>
                    <a:pt x="92" y="161"/>
                    <a:pt x="92" y="161"/>
                  </a:cubicBezTo>
                  <a:cubicBezTo>
                    <a:pt x="93" y="160"/>
                    <a:pt x="93" y="160"/>
                    <a:pt x="94" y="160"/>
                  </a:cubicBezTo>
                  <a:cubicBezTo>
                    <a:pt x="94" y="160"/>
                    <a:pt x="95" y="160"/>
                    <a:pt x="96" y="160"/>
                  </a:cubicBezTo>
                  <a:cubicBezTo>
                    <a:pt x="96" y="160"/>
                    <a:pt x="97" y="160"/>
                    <a:pt x="97" y="160"/>
                  </a:cubicBezTo>
                  <a:cubicBezTo>
                    <a:pt x="97" y="160"/>
                    <a:pt x="97" y="160"/>
                    <a:pt x="98" y="160"/>
                  </a:cubicBezTo>
                  <a:cubicBezTo>
                    <a:pt x="98" y="160"/>
                    <a:pt x="98" y="161"/>
                    <a:pt x="99" y="161"/>
                  </a:cubicBezTo>
                  <a:cubicBezTo>
                    <a:pt x="99" y="161"/>
                    <a:pt x="99" y="161"/>
                    <a:pt x="99" y="161"/>
                  </a:cubicBezTo>
                  <a:cubicBezTo>
                    <a:pt x="99" y="161"/>
                    <a:pt x="100" y="161"/>
                    <a:pt x="100" y="161"/>
                  </a:cubicBezTo>
                  <a:cubicBezTo>
                    <a:pt x="101" y="162"/>
                    <a:pt x="102" y="163"/>
                    <a:pt x="104" y="164"/>
                  </a:cubicBezTo>
                  <a:cubicBezTo>
                    <a:pt x="108" y="166"/>
                    <a:pt x="108" y="166"/>
                    <a:pt x="108" y="166"/>
                  </a:cubicBezTo>
                  <a:cubicBezTo>
                    <a:pt x="109" y="167"/>
                    <a:pt x="110" y="168"/>
                    <a:pt x="111" y="169"/>
                  </a:cubicBezTo>
                  <a:cubicBezTo>
                    <a:pt x="114" y="171"/>
                    <a:pt x="116" y="173"/>
                    <a:pt x="118" y="175"/>
                  </a:cubicBezTo>
                  <a:cubicBezTo>
                    <a:pt x="119" y="176"/>
                    <a:pt x="120" y="178"/>
                    <a:pt x="121" y="179"/>
                  </a:cubicBezTo>
                  <a:cubicBezTo>
                    <a:pt x="121" y="180"/>
                    <a:pt x="122" y="181"/>
                    <a:pt x="122" y="181"/>
                  </a:cubicBezTo>
                  <a:cubicBezTo>
                    <a:pt x="122" y="181"/>
                    <a:pt x="122" y="182"/>
                    <a:pt x="122" y="182"/>
                  </a:cubicBezTo>
                  <a:cubicBezTo>
                    <a:pt x="123" y="183"/>
                    <a:pt x="123" y="184"/>
                    <a:pt x="124" y="185"/>
                  </a:cubicBezTo>
                  <a:cubicBezTo>
                    <a:pt x="122" y="185"/>
                    <a:pt x="120" y="185"/>
                    <a:pt x="119" y="185"/>
                  </a:cubicBezTo>
                  <a:cubicBezTo>
                    <a:pt x="117" y="185"/>
                    <a:pt x="115" y="186"/>
                    <a:pt x="113" y="186"/>
                  </a:cubicBezTo>
                  <a:cubicBezTo>
                    <a:pt x="111" y="186"/>
                    <a:pt x="108" y="182"/>
                    <a:pt x="108" y="181"/>
                  </a:cubicBezTo>
                  <a:cubicBezTo>
                    <a:pt x="108" y="179"/>
                    <a:pt x="109" y="178"/>
                    <a:pt x="109" y="176"/>
                  </a:cubicBezTo>
                  <a:cubicBezTo>
                    <a:pt x="110" y="172"/>
                    <a:pt x="108" y="169"/>
                    <a:pt x="104" y="168"/>
                  </a:cubicBezTo>
                  <a:cubicBezTo>
                    <a:pt x="99" y="167"/>
                    <a:pt x="96" y="166"/>
                    <a:pt x="92" y="169"/>
                  </a:cubicBezTo>
                  <a:cubicBezTo>
                    <a:pt x="89" y="170"/>
                    <a:pt x="84" y="174"/>
                    <a:pt x="81" y="172"/>
                  </a:cubicBezTo>
                  <a:cubicBezTo>
                    <a:pt x="79" y="171"/>
                    <a:pt x="80" y="167"/>
                    <a:pt x="80" y="1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F5C00A7-AD1E-8EB2-6CDE-F0F4846D680C}"/>
              </a:ext>
            </a:extLst>
          </p:cNvPr>
          <p:cNvSpPr txBox="1"/>
          <p:nvPr/>
        </p:nvSpPr>
        <p:spPr>
          <a:xfrm>
            <a:off x="469900" y="552201"/>
            <a:ext cx="11252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00BF"/>
                </a:solidFill>
                <a:effectLst/>
                <a:latin typeface="GuardianSans"/>
              </a:rPr>
              <a:t>King’s College criteria for selection of ALF patients for </a:t>
            </a:r>
            <a:r>
              <a:rPr lang="en-US" sz="2800" b="1" u="sng" dirty="0">
                <a:solidFill>
                  <a:srgbClr val="FF00BF"/>
                </a:solidFill>
                <a:effectLst/>
                <a:latin typeface="GuardianSans"/>
              </a:rPr>
              <a:t>liver transplantation</a:t>
            </a:r>
          </a:p>
        </p:txBody>
      </p:sp>
      <p:sp>
        <p:nvSpPr>
          <p:cNvPr id="3" name="Freeform: Shape 1313">
            <a:extLst>
              <a:ext uri="{FF2B5EF4-FFF2-40B4-BE49-F238E27FC236}">
                <a16:creationId xmlns:a16="http://schemas.microsoft.com/office/drawing/2014/main" id="{FB8031E2-0C29-53C7-4FDA-DBD1BCCB3867}"/>
              </a:ext>
            </a:extLst>
          </p:cNvPr>
          <p:cNvSpPr>
            <a:spLocks/>
          </p:cNvSpPr>
          <p:nvPr/>
        </p:nvSpPr>
        <p:spPr bwMode="auto">
          <a:xfrm>
            <a:off x="13252" y="6420242"/>
            <a:ext cx="12200489" cy="491556"/>
          </a:xfrm>
          <a:custGeom>
            <a:avLst/>
            <a:gdLst>
              <a:gd name="connsiteX0" fmla="*/ 0 w 12200489"/>
              <a:gd name="connsiteY0" fmla="*/ 0 h 491556"/>
              <a:gd name="connsiteX1" fmla="*/ 5398288 w 12200489"/>
              <a:gd name="connsiteY1" fmla="*/ 82188 h 491556"/>
              <a:gd name="connsiteX2" fmla="*/ 12200489 w 12200489"/>
              <a:gd name="connsiteY2" fmla="*/ 308779 h 491556"/>
              <a:gd name="connsiteX3" fmla="*/ 12200489 w 12200489"/>
              <a:gd name="connsiteY3" fmla="*/ 491556 h 491556"/>
              <a:gd name="connsiteX4" fmla="*/ 0 w 12200489"/>
              <a:gd name="connsiteY4" fmla="*/ 491556 h 491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0489" h="491556">
                <a:moveTo>
                  <a:pt x="0" y="0"/>
                </a:moveTo>
                <a:lnTo>
                  <a:pt x="5398288" y="82188"/>
                </a:lnTo>
                <a:lnTo>
                  <a:pt x="12200489" y="308779"/>
                </a:lnTo>
                <a:lnTo>
                  <a:pt x="12200489" y="491556"/>
                </a:lnTo>
                <a:lnTo>
                  <a:pt x="0" y="491556"/>
                </a:lnTo>
                <a:close/>
              </a:path>
            </a:pathLst>
          </a:custGeom>
          <a:solidFill>
            <a:srgbClr val="7A821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5" name="Freeform: Shape 1315">
            <a:extLst>
              <a:ext uri="{FF2B5EF4-FFF2-40B4-BE49-F238E27FC236}">
                <a16:creationId xmlns:a16="http://schemas.microsoft.com/office/drawing/2014/main" id="{51E7181D-91ED-577D-3445-7CCF7997D071}"/>
              </a:ext>
            </a:extLst>
          </p:cNvPr>
          <p:cNvSpPr>
            <a:spLocks/>
          </p:cNvSpPr>
          <p:nvPr/>
        </p:nvSpPr>
        <p:spPr bwMode="auto">
          <a:xfrm>
            <a:off x="13250" y="6623889"/>
            <a:ext cx="12192001" cy="287907"/>
          </a:xfrm>
          <a:custGeom>
            <a:avLst/>
            <a:gdLst>
              <a:gd name="connsiteX0" fmla="*/ 5459020 w 12192001"/>
              <a:gd name="connsiteY0" fmla="*/ 0 h 287907"/>
              <a:gd name="connsiteX1" fmla="*/ 12192001 w 12192001"/>
              <a:gd name="connsiteY1" fmla="*/ 105308 h 287907"/>
              <a:gd name="connsiteX2" fmla="*/ 12192001 w 12192001"/>
              <a:gd name="connsiteY2" fmla="*/ 287907 h 287907"/>
              <a:gd name="connsiteX3" fmla="*/ 0 w 12192001"/>
              <a:gd name="connsiteY3" fmla="*/ 287907 h 287907"/>
              <a:gd name="connsiteX4" fmla="*/ 0 w 12192001"/>
              <a:gd name="connsiteY4" fmla="*/ 264881 h 2879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1" h="287907">
                <a:moveTo>
                  <a:pt x="5459020" y="0"/>
                </a:moveTo>
                <a:lnTo>
                  <a:pt x="12192001" y="105308"/>
                </a:lnTo>
                <a:lnTo>
                  <a:pt x="12192001" y="287907"/>
                </a:lnTo>
                <a:lnTo>
                  <a:pt x="0" y="287907"/>
                </a:lnTo>
                <a:lnTo>
                  <a:pt x="0" y="264881"/>
                </a:lnTo>
                <a:close/>
              </a:path>
            </a:pathLst>
          </a:custGeom>
          <a:solidFill>
            <a:srgbClr val="5C621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25" name="Freeform: Shape 1311">
            <a:extLst>
              <a:ext uri="{FF2B5EF4-FFF2-40B4-BE49-F238E27FC236}">
                <a16:creationId xmlns:a16="http://schemas.microsoft.com/office/drawing/2014/main" id="{FED94404-3F3A-9861-F84B-1D3E741E10AB}"/>
              </a:ext>
            </a:extLst>
          </p:cNvPr>
          <p:cNvSpPr>
            <a:spLocks/>
          </p:cNvSpPr>
          <p:nvPr/>
        </p:nvSpPr>
        <p:spPr bwMode="auto">
          <a:xfrm>
            <a:off x="13252" y="6751432"/>
            <a:ext cx="12178748" cy="160364"/>
          </a:xfrm>
          <a:custGeom>
            <a:avLst/>
            <a:gdLst>
              <a:gd name="connsiteX0" fmla="*/ 0 w 12178748"/>
              <a:gd name="connsiteY0" fmla="*/ 0 h 160364"/>
              <a:gd name="connsiteX1" fmla="*/ 12178748 w 12178748"/>
              <a:gd name="connsiteY1" fmla="*/ 107628 h 160364"/>
              <a:gd name="connsiteX2" fmla="*/ 12178748 w 12178748"/>
              <a:gd name="connsiteY2" fmla="*/ 160364 h 160364"/>
              <a:gd name="connsiteX3" fmla="*/ 0 w 12178748"/>
              <a:gd name="connsiteY3" fmla="*/ 160364 h 160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78748" h="160364">
                <a:moveTo>
                  <a:pt x="0" y="0"/>
                </a:moveTo>
                <a:lnTo>
                  <a:pt x="12178748" y="107628"/>
                </a:lnTo>
                <a:lnTo>
                  <a:pt x="12178748" y="160364"/>
                </a:lnTo>
                <a:lnTo>
                  <a:pt x="0" y="160364"/>
                </a:lnTo>
                <a:close/>
              </a:path>
            </a:pathLst>
          </a:custGeom>
          <a:solidFill>
            <a:srgbClr val="47453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 err="1"/>
              <a:t>i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8EA38D-E100-4531-72BD-DB588A7E4A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256" y="1635520"/>
            <a:ext cx="5621549" cy="44622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50" name="Picture 2" descr="Image">
            <a:extLst>
              <a:ext uri="{FF2B5EF4-FFF2-40B4-BE49-F238E27FC236}">
                <a16:creationId xmlns:a16="http://schemas.microsoft.com/office/drawing/2014/main" id="{5507B327-7DA8-08CE-138F-AE2E0DF9A7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90" b="1470"/>
          <a:stretch/>
        </p:blipFill>
        <p:spPr bwMode="auto">
          <a:xfrm>
            <a:off x="6433997" y="1928896"/>
            <a:ext cx="5616669" cy="33594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F2EE453-4B14-596D-0DC6-748494EA7A31}"/>
              </a:ext>
            </a:extLst>
          </p:cNvPr>
          <p:cNvSpPr txBox="1"/>
          <p:nvPr/>
        </p:nvSpPr>
        <p:spPr>
          <a:xfrm>
            <a:off x="6301984" y="1202964"/>
            <a:ext cx="4458569" cy="797591"/>
          </a:xfrm>
          <a:prstGeom prst="rect">
            <a:avLst/>
          </a:prstGeom>
          <a:solidFill>
            <a:schemeClr val="accent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GuardianSansGR"/>
              </a:rPr>
              <a:t>King’s College + </a:t>
            </a:r>
            <a:r>
              <a:rPr lang="en-US" b="1" u="sng" dirty="0">
                <a:latin typeface="GuardianSansGR"/>
              </a:rPr>
              <a:t>Lactate*</a:t>
            </a:r>
            <a:r>
              <a:rPr lang="en-US" b="1" dirty="0">
                <a:latin typeface="GuardianSansGR"/>
              </a:rPr>
              <a:t> </a:t>
            </a:r>
            <a:br>
              <a:rPr lang="en-US" sz="1400" b="1" dirty="0">
                <a:latin typeface="GuardianSansGR"/>
              </a:rPr>
            </a:br>
            <a:r>
              <a:rPr lang="en-US" sz="1400" b="1" dirty="0">
                <a:latin typeface="GuardianSansGR"/>
              </a:rPr>
              <a:t>*</a:t>
            </a:r>
            <a:r>
              <a:rPr lang="en-US" sz="1400" dirty="0">
                <a:latin typeface="GuardianSansGR"/>
              </a:rPr>
              <a:t>as predictors of poor prognosis without transplant</a:t>
            </a:r>
            <a:endParaRPr lang="en-US" sz="1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F12B322-2488-C0F3-7A6C-27585A9CAF63}"/>
              </a:ext>
            </a:extLst>
          </p:cNvPr>
          <p:cNvSpPr txBox="1"/>
          <p:nvPr/>
        </p:nvSpPr>
        <p:spPr>
          <a:xfrm>
            <a:off x="6305818" y="5256849"/>
            <a:ext cx="3202546" cy="646331"/>
          </a:xfrm>
          <a:prstGeom prst="rect">
            <a:avLst/>
          </a:prstGeom>
          <a:solidFill>
            <a:srgbClr val="81A7FF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/>
              <a:t>Lactate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200" dirty="0"/>
              <a:t>&gt;3.5 mmol/L after early resuscitation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200" dirty="0"/>
              <a:t>or &gt;3.0 mmol/L after full resuscitation</a:t>
            </a:r>
            <a:endParaRPr lang="en-TH" sz="12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F7FA150-27AD-B38C-EDEF-27FE752B32E6}"/>
              </a:ext>
            </a:extLst>
          </p:cNvPr>
          <p:cNvSpPr txBox="1"/>
          <p:nvPr/>
        </p:nvSpPr>
        <p:spPr>
          <a:xfrm>
            <a:off x="292064" y="1207791"/>
            <a:ext cx="2715154" cy="464871"/>
          </a:xfrm>
          <a:prstGeom prst="rect">
            <a:avLst/>
          </a:prstGeom>
          <a:solidFill>
            <a:schemeClr val="accent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GuardianSansGR"/>
              </a:rPr>
              <a:t>King’s College (original)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9093118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anagement of Anaphylactoid Reactions to Intravenous N-Acetylcysteine -  ScienceDirect">
            <a:extLst>
              <a:ext uri="{FF2B5EF4-FFF2-40B4-BE49-F238E27FC236}">
                <a16:creationId xmlns:a16="http://schemas.microsoft.com/office/drawing/2014/main" id="{9BFDB1EB-94C2-811A-1294-0A98B4F42B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8496" y="1415074"/>
            <a:ext cx="8895008" cy="48192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56669BA-8323-4BB5-5D4F-EED1DB0C9C15}"/>
              </a:ext>
            </a:extLst>
          </p:cNvPr>
          <p:cNvSpPr txBox="1"/>
          <p:nvPr/>
        </p:nvSpPr>
        <p:spPr>
          <a:xfrm>
            <a:off x="469900" y="552201"/>
            <a:ext cx="11252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FF00BF"/>
                </a:solidFill>
                <a:effectLst/>
                <a:latin typeface="GuardianSans"/>
              </a:rPr>
              <a:t>NAC Adverse reaction management</a:t>
            </a:r>
          </a:p>
        </p:txBody>
      </p:sp>
    </p:spTree>
    <p:extLst>
      <p:ext uri="{BB962C8B-B14F-4D97-AF65-F5344CB8AC3E}">
        <p14:creationId xmlns:p14="http://schemas.microsoft.com/office/powerpoint/2010/main" val="6141242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500;p76">
            <a:extLst>
              <a:ext uri="{FF2B5EF4-FFF2-40B4-BE49-F238E27FC236}">
                <a16:creationId xmlns:a16="http://schemas.microsoft.com/office/drawing/2014/main" id="{97A28CC4-CA5C-EF6C-1410-466E9607DABE}"/>
              </a:ext>
            </a:extLst>
          </p:cNvPr>
          <p:cNvSpPr/>
          <p:nvPr/>
        </p:nvSpPr>
        <p:spPr>
          <a:xfrm>
            <a:off x="5749755" y="3708399"/>
            <a:ext cx="6187719" cy="889001"/>
          </a:xfrm>
          <a:prstGeom prst="roundRect">
            <a:avLst>
              <a:gd name="adj" fmla="val 10339"/>
            </a:avLst>
          </a:prstGeom>
          <a:solidFill>
            <a:srgbClr val="E1EDFC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r>
              <a:rPr lang="en-US" sz="1400" dirty="0">
                <a:effectLst/>
                <a:latin typeface="GuardianSansGR"/>
              </a:rPr>
              <a:t>If the concentration </a:t>
            </a:r>
            <a:r>
              <a:rPr lang="en-US" sz="1400" b="1" dirty="0">
                <a:effectLst/>
                <a:latin typeface="GuardianSansGR"/>
              </a:rPr>
              <a:t>4 to 12 hours </a:t>
            </a:r>
            <a:r>
              <a:rPr lang="en-US" sz="1400" dirty="0">
                <a:effectLst/>
                <a:latin typeface="GuardianSansGR"/>
              </a:rPr>
              <a:t>after ingestion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effectLst/>
                <a:latin typeface="GuardianSansGR"/>
              </a:rPr>
              <a:t>below treatment line but </a:t>
            </a:r>
            <a:r>
              <a:rPr lang="en-US" sz="1400" b="1" dirty="0">
                <a:effectLst/>
                <a:latin typeface="GuardianSansGR"/>
              </a:rPr>
              <a:t>&gt;10 </a:t>
            </a:r>
            <a:r>
              <a:rPr lang="el-GR" sz="1400" b="1" dirty="0">
                <a:effectLst/>
                <a:latin typeface="GuardianSansGR"/>
              </a:rPr>
              <a:t>μ</a:t>
            </a:r>
            <a:r>
              <a:rPr lang="en-US" sz="1400" b="1" dirty="0">
                <a:effectLst/>
                <a:latin typeface="GuardianSansGR"/>
              </a:rPr>
              <a:t>g/mL</a:t>
            </a:r>
            <a:r>
              <a:rPr lang="en-US" sz="1400" dirty="0">
                <a:effectLst/>
                <a:latin typeface="GuardianSansGR"/>
              </a:rPr>
              <a:t>: </a:t>
            </a:r>
            <a:r>
              <a:rPr lang="en-US" sz="1400" b="1" dirty="0">
                <a:solidFill>
                  <a:srgbClr val="FF00BF"/>
                </a:solidFill>
                <a:effectLst/>
                <a:latin typeface="GuardianSansGR"/>
              </a:rPr>
              <a:t>measured again 4 to 6 hours </a:t>
            </a:r>
            <a:r>
              <a:rPr lang="en-US" sz="1400" dirty="0">
                <a:effectLst/>
                <a:latin typeface="GuardianSansGR"/>
              </a:rPr>
              <a:t>after the first measurement</a:t>
            </a:r>
            <a:endParaRPr lang="en-US" sz="1400" dirty="0"/>
          </a:p>
        </p:txBody>
      </p:sp>
      <p:sp>
        <p:nvSpPr>
          <p:cNvPr id="9" name="Google Shape;500;p76">
            <a:extLst>
              <a:ext uri="{FF2B5EF4-FFF2-40B4-BE49-F238E27FC236}">
                <a16:creationId xmlns:a16="http://schemas.microsoft.com/office/drawing/2014/main" id="{444E27DB-7D3B-DEE1-ABE5-9D749401EFE6}"/>
              </a:ext>
            </a:extLst>
          </p:cNvPr>
          <p:cNvSpPr/>
          <p:nvPr/>
        </p:nvSpPr>
        <p:spPr>
          <a:xfrm>
            <a:off x="5759639" y="2625725"/>
            <a:ext cx="6187719" cy="469901"/>
          </a:xfrm>
          <a:prstGeom prst="roundRect">
            <a:avLst>
              <a:gd name="adj" fmla="val 10339"/>
            </a:avLst>
          </a:prstGeom>
          <a:solidFill>
            <a:srgbClr val="E1EDFC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effectLst/>
                <a:latin typeface="GuardianSansGR"/>
              </a:rPr>
              <a:t>If the acetaminophen concentration </a:t>
            </a:r>
            <a:r>
              <a:rPr lang="en-US" sz="1400" b="1" dirty="0">
                <a:effectLst/>
                <a:latin typeface="GuardianSansGR"/>
              </a:rPr>
              <a:t>&gt;20 </a:t>
            </a:r>
            <a:r>
              <a:rPr lang="el-GR" sz="1400" b="1" dirty="0">
                <a:effectLst/>
                <a:latin typeface="GuardianSansGR"/>
              </a:rPr>
              <a:t>μ</a:t>
            </a:r>
            <a:r>
              <a:rPr lang="en-US" sz="1400" b="1" dirty="0">
                <a:effectLst/>
                <a:latin typeface="GuardianSansGR"/>
              </a:rPr>
              <a:t>g/mL </a:t>
            </a:r>
            <a:r>
              <a:rPr lang="en-US" sz="1400" dirty="0">
                <a:latin typeface="GuardianSansGR"/>
                <a:sym typeface="Wingdings" pitchFamily="2" charset="2"/>
              </a:rPr>
              <a:t> </a:t>
            </a:r>
            <a:r>
              <a:rPr lang="en-US" sz="1400" b="1" dirty="0">
                <a:solidFill>
                  <a:srgbClr val="FF00BF"/>
                </a:solidFill>
                <a:latin typeface="GuardianSansGR"/>
                <a:sym typeface="Wingdings" pitchFamily="2" charset="2"/>
              </a:rPr>
              <a:t>Tx NAC</a:t>
            </a:r>
            <a:endParaRPr lang="en-TH" sz="1400" b="1" dirty="0">
              <a:solidFill>
                <a:srgbClr val="FF00BF"/>
              </a:solidFill>
            </a:endParaRPr>
          </a:p>
        </p:txBody>
      </p:sp>
      <p:sp>
        <p:nvSpPr>
          <p:cNvPr id="7" name="Google Shape;500;p76">
            <a:extLst>
              <a:ext uri="{FF2B5EF4-FFF2-40B4-BE49-F238E27FC236}">
                <a16:creationId xmlns:a16="http://schemas.microsoft.com/office/drawing/2014/main" id="{0ABB02DB-CA8B-3AFA-31CF-15800A45E1F3}"/>
              </a:ext>
            </a:extLst>
          </p:cNvPr>
          <p:cNvSpPr/>
          <p:nvPr/>
        </p:nvSpPr>
        <p:spPr>
          <a:xfrm>
            <a:off x="5737055" y="1346200"/>
            <a:ext cx="6187719" cy="698498"/>
          </a:xfrm>
          <a:prstGeom prst="roundRect">
            <a:avLst>
              <a:gd name="adj" fmla="val 10339"/>
            </a:avLst>
          </a:prstGeom>
          <a:solidFill>
            <a:srgbClr val="E1EDFC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TH" sz="1400" dirty="0"/>
              <a:t>4h after ingestion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TH" sz="1400" dirty="0"/>
              <a:t>If unknown time of ingestion </a:t>
            </a:r>
            <a:r>
              <a:rPr lang="en-TH" sz="1400" dirty="0">
                <a:sym typeface="Wingdings" pitchFamily="2" charset="2"/>
              </a:rPr>
              <a:t></a:t>
            </a:r>
            <a:r>
              <a:rPr lang="en-TH" sz="1400" dirty="0"/>
              <a:t> </a:t>
            </a:r>
            <a:r>
              <a:rPr lang="en-TH" sz="1400" b="1" u="sng" dirty="0"/>
              <a:t>Measured immediately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9138A7-193D-E4E6-C440-371FC0299FD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52"/>
          <a:stretch/>
        </p:blipFill>
        <p:spPr>
          <a:xfrm>
            <a:off x="267225" y="91685"/>
            <a:ext cx="5406333" cy="676631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Google Shape;500;p76">
            <a:extLst>
              <a:ext uri="{FF2B5EF4-FFF2-40B4-BE49-F238E27FC236}">
                <a16:creationId xmlns:a16="http://schemas.microsoft.com/office/drawing/2014/main" id="{5D4AA36D-F531-C758-DBDF-4B6A472A8C42}"/>
              </a:ext>
            </a:extLst>
          </p:cNvPr>
          <p:cNvSpPr/>
          <p:nvPr/>
        </p:nvSpPr>
        <p:spPr>
          <a:xfrm>
            <a:off x="5737056" y="939799"/>
            <a:ext cx="6187719" cy="469901"/>
          </a:xfrm>
          <a:prstGeom prst="roundRect">
            <a:avLst>
              <a:gd name="adj" fmla="val 10339"/>
            </a:avLst>
          </a:prstGeom>
          <a:solidFill>
            <a:srgbClr val="81A7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33" tIns="45700" rIns="91433" bIns="45700" anchor="ctr" anchorCtr="0">
            <a:noAutofit/>
          </a:bodyPr>
          <a:lstStyle/>
          <a:p>
            <a:r>
              <a:rPr lang="en-US" sz="1600" b="1" dirty="0">
                <a:latin typeface="Segoe UI" panose="020B0502040204020203" pitchFamily="34" charset="0"/>
                <a:cs typeface="Segoe UI" panose="020B0502040204020203" pitchFamily="34" charset="0"/>
              </a:rPr>
              <a:t>Acute Ingestion of Immediate-Release Acetaminophen</a:t>
            </a:r>
            <a:endParaRPr lang="en-TH" sz="1600" dirty="0"/>
          </a:p>
        </p:txBody>
      </p:sp>
      <p:sp>
        <p:nvSpPr>
          <p:cNvPr id="8" name="Google Shape;500;p76">
            <a:extLst>
              <a:ext uri="{FF2B5EF4-FFF2-40B4-BE49-F238E27FC236}">
                <a16:creationId xmlns:a16="http://schemas.microsoft.com/office/drawing/2014/main" id="{21A2C4FE-BC1C-BC9C-74F2-49ABB31AF427}"/>
              </a:ext>
            </a:extLst>
          </p:cNvPr>
          <p:cNvSpPr/>
          <p:nvPr/>
        </p:nvSpPr>
        <p:spPr>
          <a:xfrm>
            <a:off x="5759639" y="2216149"/>
            <a:ext cx="6187719" cy="469901"/>
          </a:xfrm>
          <a:prstGeom prst="roundRect">
            <a:avLst>
              <a:gd name="adj" fmla="val 10339"/>
            </a:avLst>
          </a:prstGeom>
          <a:solidFill>
            <a:srgbClr val="81A7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33" tIns="45700" rIns="91433" bIns="45700" anchor="ctr" anchorCtr="0">
            <a:noAutofit/>
          </a:bodyPr>
          <a:lstStyle/>
          <a:p>
            <a:r>
              <a:rPr lang="en-US" sz="1600" b="1" dirty="0">
                <a:effectLst/>
                <a:latin typeface=""/>
              </a:rPr>
              <a:t>Repeated Supratherapeutic Ingestion</a:t>
            </a:r>
          </a:p>
        </p:txBody>
      </p:sp>
      <p:sp>
        <p:nvSpPr>
          <p:cNvPr id="10" name="Google Shape;500;p76">
            <a:extLst>
              <a:ext uri="{FF2B5EF4-FFF2-40B4-BE49-F238E27FC236}">
                <a16:creationId xmlns:a16="http://schemas.microsoft.com/office/drawing/2014/main" id="{0A47D8FF-35C4-E386-4773-B0292FFEE99A}"/>
              </a:ext>
            </a:extLst>
          </p:cNvPr>
          <p:cNvSpPr/>
          <p:nvPr/>
        </p:nvSpPr>
        <p:spPr>
          <a:xfrm>
            <a:off x="5746939" y="3308348"/>
            <a:ext cx="6187719" cy="469901"/>
          </a:xfrm>
          <a:prstGeom prst="roundRect">
            <a:avLst>
              <a:gd name="adj" fmla="val 10339"/>
            </a:avLst>
          </a:prstGeom>
          <a:solidFill>
            <a:srgbClr val="81A7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33" tIns="45700" rIns="91433" bIns="45700" anchor="ctr" anchorCtr="0">
            <a:noAutofit/>
          </a:bodyPr>
          <a:lstStyle/>
          <a:p>
            <a:r>
              <a:rPr lang="en-US" sz="1400" b="1" dirty="0">
                <a:effectLst/>
                <a:latin typeface=""/>
              </a:rPr>
              <a:t>Ingestion of Extended-Release Acetaminophen Products</a:t>
            </a:r>
            <a:endParaRPr lang="en-TH" sz="1400" dirty="0">
              <a:latin typeface=""/>
            </a:endParaRPr>
          </a:p>
        </p:txBody>
      </p:sp>
      <p:sp>
        <p:nvSpPr>
          <p:cNvPr id="14" name="Google Shape;500;p76">
            <a:extLst>
              <a:ext uri="{FF2B5EF4-FFF2-40B4-BE49-F238E27FC236}">
                <a16:creationId xmlns:a16="http://schemas.microsoft.com/office/drawing/2014/main" id="{37B5755B-5496-D63E-68FD-6A07D9F00EB6}"/>
              </a:ext>
            </a:extLst>
          </p:cNvPr>
          <p:cNvSpPr/>
          <p:nvPr/>
        </p:nvSpPr>
        <p:spPr>
          <a:xfrm>
            <a:off x="5759639" y="5308511"/>
            <a:ext cx="6187719" cy="1282789"/>
          </a:xfrm>
          <a:prstGeom prst="roundRect">
            <a:avLst>
              <a:gd name="adj" fmla="val 10339"/>
            </a:avLst>
          </a:prstGeom>
          <a:solidFill>
            <a:srgbClr val="E1EDFC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r>
              <a:rPr lang="en-US" sz="1400" dirty="0">
                <a:effectLst/>
                <a:latin typeface="GuardianSansGR"/>
              </a:rPr>
              <a:t>If the concentration </a:t>
            </a:r>
            <a:r>
              <a:rPr lang="en-US" sz="1400" b="1" dirty="0">
                <a:effectLst/>
                <a:latin typeface="GuardianSansGR"/>
              </a:rPr>
              <a:t>4 to 24 hours </a:t>
            </a:r>
            <a:r>
              <a:rPr lang="en-US" sz="1400" dirty="0">
                <a:effectLst/>
                <a:latin typeface="GuardianSansGR"/>
              </a:rPr>
              <a:t>after ingestion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effectLst/>
                <a:latin typeface="GuardianSansGR"/>
              </a:rPr>
              <a:t>below treatment line but </a:t>
            </a:r>
            <a:r>
              <a:rPr lang="en-US" sz="1400" b="1" dirty="0">
                <a:effectLst/>
                <a:latin typeface="GuardianSansGR"/>
              </a:rPr>
              <a:t>&gt;10 </a:t>
            </a:r>
            <a:r>
              <a:rPr lang="el-GR" sz="1400" b="1" dirty="0">
                <a:effectLst/>
                <a:latin typeface="GuardianSansGR"/>
              </a:rPr>
              <a:t>μ</a:t>
            </a:r>
            <a:r>
              <a:rPr lang="en-US" sz="1400" b="1" dirty="0">
                <a:effectLst/>
                <a:latin typeface="GuardianSansGR"/>
              </a:rPr>
              <a:t>g/mL</a:t>
            </a:r>
            <a:r>
              <a:rPr lang="en-US" sz="1400" dirty="0">
                <a:effectLst/>
                <a:latin typeface="GuardianSansGR"/>
              </a:rPr>
              <a:t>: </a:t>
            </a:r>
            <a:r>
              <a:rPr lang="en-US" sz="1400" b="1" dirty="0">
                <a:solidFill>
                  <a:srgbClr val="FF00BF"/>
                </a:solidFill>
                <a:effectLst/>
                <a:latin typeface="GuardianSansGR"/>
              </a:rPr>
              <a:t>measured again 4 to 6 hours </a:t>
            </a:r>
            <a:r>
              <a:rPr lang="en-US" sz="1400" dirty="0">
                <a:effectLst/>
                <a:latin typeface="GuardianSansGR"/>
              </a:rPr>
              <a:t>after the first measurement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latin typeface="GuardianSansGR"/>
              </a:rPr>
              <a:t>&lt;</a:t>
            </a:r>
            <a:r>
              <a:rPr lang="en-US" sz="1400" b="1" dirty="0">
                <a:effectLst/>
                <a:latin typeface="GuardianSansGR"/>
              </a:rPr>
              <a:t>10 </a:t>
            </a:r>
            <a:r>
              <a:rPr lang="el-GR" sz="1400" b="1" dirty="0">
                <a:effectLst/>
                <a:latin typeface="GuardianSansGR"/>
              </a:rPr>
              <a:t>μ</a:t>
            </a:r>
            <a:r>
              <a:rPr lang="en-US" sz="1400" b="1" dirty="0">
                <a:effectLst/>
                <a:latin typeface="GuardianSansGR"/>
              </a:rPr>
              <a:t>g/mL</a:t>
            </a:r>
            <a:r>
              <a:rPr lang="en-US" sz="1400" b="1" dirty="0">
                <a:latin typeface="GuardianSansGR"/>
              </a:rPr>
              <a:t>: </a:t>
            </a:r>
            <a:r>
              <a:rPr lang="en-US" sz="1400" b="1" dirty="0">
                <a:solidFill>
                  <a:srgbClr val="FF0000"/>
                </a:solidFill>
                <a:latin typeface="GuardianSansGR"/>
              </a:rPr>
              <a:t>no need </a:t>
            </a:r>
            <a:r>
              <a:rPr lang="en-US" sz="1400" dirty="0">
                <a:latin typeface="GuardianSansGR"/>
              </a:rPr>
              <a:t>for </a:t>
            </a:r>
            <a:r>
              <a:rPr lang="en-US" sz="1400" dirty="0">
                <a:effectLst/>
                <a:latin typeface="GuardianSansGR"/>
              </a:rPr>
              <a:t>another measurement and acetylcysteine treatment</a:t>
            </a:r>
            <a:r>
              <a:rPr lang="en-US" sz="1400" dirty="0">
                <a:latin typeface="GuardianSansGR"/>
              </a:rPr>
              <a:t>.</a:t>
            </a:r>
            <a:endParaRPr lang="en-US" sz="1400" dirty="0"/>
          </a:p>
        </p:txBody>
      </p:sp>
      <p:sp>
        <p:nvSpPr>
          <p:cNvPr id="12" name="Google Shape;500;p76">
            <a:extLst>
              <a:ext uri="{FF2B5EF4-FFF2-40B4-BE49-F238E27FC236}">
                <a16:creationId xmlns:a16="http://schemas.microsoft.com/office/drawing/2014/main" id="{725BC9AA-2E0F-8F2A-E6BA-7071CECAFE1D}"/>
              </a:ext>
            </a:extLst>
          </p:cNvPr>
          <p:cNvSpPr/>
          <p:nvPr/>
        </p:nvSpPr>
        <p:spPr>
          <a:xfrm>
            <a:off x="5746939" y="4818767"/>
            <a:ext cx="6187719" cy="598489"/>
          </a:xfrm>
          <a:prstGeom prst="roundRect">
            <a:avLst>
              <a:gd name="adj" fmla="val 10339"/>
            </a:avLst>
          </a:prstGeom>
          <a:solidFill>
            <a:srgbClr val="81A7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33" tIns="45700" rIns="91433" bIns="45700" anchor="ctr" anchorCtr="0">
            <a:noAutofit/>
          </a:bodyPr>
          <a:lstStyle/>
          <a:p>
            <a:r>
              <a:rPr lang="en-US" sz="1600" b="1" dirty="0">
                <a:effectLst/>
                <a:latin typeface="GuardianSans"/>
              </a:rPr>
              <a:t>Co-ingestion of Acetaminophen and Anticholinergic </a:t>
            </a:r>
            <a:br>
              <a:rPr lang="en-US" sz="1600" b="1" dirty="0">
                <a:effectLst/>
                <a:latin typeface="GuardianSans"/>
              </a:rPr>
            </a:br>
            <a:r>
              <a:rPr lang="en-US" sz="1600" b="1" dirty="0">
                <a:effectLst/>
                <a:latin typeface="GuardianSans"/>
              </a:rPr>
              <a:t>or Opioid Agonist Medications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2F4B03-27B3-1DC3-7C4D-02DDAA01038D}"/>
              </a:ext>
            </a:extLst>
          </p:cNvPr>
          <p:cNvSpPr txBox="1"/>
          <p:nvPr/>
        </p:nvSpPr>
        <p:spPr>
          <a:xfrm>
            <a:off x="6753055" y="234661"/>
            <a:ext cx="41557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02060"/>
                </a:solidFill>
                <a:effectLst/>
                <a:latin typeface="GuardianSans"/>
              </a:rPr>
              <a:t>Take Home Message</a:t>
            </a:r>
          </a:p>
        </p:txBody>
      </p:sp>
    </p:spTree>
    <p:extLst>
      <p:ext uri="{BB962C8B-B14F-4D97-AF65-F5344CB8AC3E}">
        <p14:creationId xmlns:p14="http://schemas.microsoft.com/office/powerpoint/2010/main" val="5355808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/>
            </a:gs>
            <a:gs pos="100000">
              <a:schemeClr val="accent4">
                <a:lumMod val="60000"/>
                <a:lumOff val="4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3">
            <a:extLst>
              <a:ext uri="{FF2B5EF4-FFF2-40B4-BE49-F238E27FC236}">
                <a16:creationId xmlns:a16="http://schemas.microsoft.com/office/drawing/2014/main" id="{60CC8F62-3BDA-4863-A0DF-00616832BC27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0" y="658813"/>
            <a:ext cx="12192000" cy="6199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reeform 6">
            <a:extLst>
              <a:ext uri="{FF2B5EF4-FFF2-40B4-BE49-F238E27FC236}">
                <a16:creationId xmlns:a16="http://schemas.microsoft.com/office/drawing/2014/main" id="{41AF6E22-54F9-4B21-84F7-42549EACE767}"/>
              </a:ext>
            </a:extLst>
          </p:cNvPr>
          <p:cNvSpPr>
            <a:spLocks/>
          </p:cNvSpPr>
          <p:nvPr/>
        </p:nvSpPr>
        <p:spPr bwMode="auto">
          <a:xfrm>
            <a:off x="0" y="4695369"/>
            <a:ext cx="12192000" cy="2162631"/>
          </a:xfrm>
          <a:custGeom>
            <a:avLst/>
            <a:gdLst>
              <a:gd name="T0" fmla="*/ 2147 w 2148"/>
              <a:gd name="T1" fmla="*/ 0 h 441"/>
              <a:gd name="T2" fmla="*/ 2106 w 2148"/>
              <a:gd name="T3" fmla="*/ 17 h 441"/>
              <a:gd name="T4" fmla="*/ 2100 w 2148"/>
              <a:gd name="T5" fmla="*/ 17 h 441"/>
              <a:gd name="T6" fmla="*/ 2089 w 2148"/>
              <a:gd name="T7" fmla="*/ 16 h 441"/>
              <a:gd name="T8" fmla="*/ 2078 w 2148"/>
              <a:gd name="T9" fmla="*/ 15 h 441"/>
              <a:gd name="T10" fmla="*/ 2054 w 2148"/>
              <a:gd name="T11" fmla="*/ 20 h 441"/>
              <a:gd name="T12" fmla="*/ 2001 w 2148"/>
              <a:gd name="T13" fmla="*/ 88 h 441"/>
              <a:gd name="T14" fmla="*/ 1984 w 2148"/>
              <a:gd name="T15" fmla="*/ 90 h 441"/>
              <a:gd name="T16" fmla="*/ 1968 w 2148"/>
              <a:gd name="T17" fmla="*/ 88 h 441"/>
              <a:gd name="T18" fmla="*/ 1955 w 2148"/>
              <a:gd name="T19" fmla="*/ 87 h 441"/>
              <a:gd name="T20" fmla="*/ 1946 w 2148"/>
              <a:gd name="T21" fmla="*/ 88 h 441"/>
              <a:gd name="T22" fmla="*/ 1896 w 2148"/>
              <a:gd name="T23" fmla="*/ 131 h 441"/>
              <a:gd name="T24" fmla="*/ 1815 w 2148"/>
              <a:gd name="T25" fmla="*/ 171 h 441"/>
              <a:gd name="T26" fmla="*/ 1715 w 2148"/>
              <a:gd name="T27" fmla="*/ 201 h 441"/>
              <a:gd name="T28" fmla="*/ 1621 w 2148"/>
              <a:gd name="T29" fmla="*/ 197 h 441"/>
              <a:gd name="T30" fmla="*/ 1615 w 2148"/>
              <a:gd name="T31" fmla="*/ 197 h 441"/>
              <a:gd name="T32" fmla="*/ 1473 w 2148"/>
              <a:gd name="T33" fmla="*/ 233 h 441"/>
              <a:gd name="T34" fmla="*/ 1298 w 2148"/>
              <a:gd name="T35" fmla="*/ 269 h 441"/>
              <a:gd name="T36" fmla="*/ 1173 w 2148"/>
              <a:gd name="T37" fmla="*/ 248 h 441"/>
              <a:gd name="T38" fmla="*/ 983 w 2148"/>
              <a:gd name="T39" fmla="*/ 211 h 441"/>
              <a:gd name="T40" fmla="*/ 871 w 2148"/>
              <a:gd name="T41" fmla="*/ 230 h 441"/>
              <a:gd name="T42" fmla="*/ 859 w 2148"/>
              <a:gd name="T43" fmla="*/ 231 h 441"/>
              <a:gd name="T44" fmla="*/ 768 w 2148"/>
              <a:gd name="T45" fmla="*/ 196 h 441"/>
              <a:gd name="T46" fmla="*/ 732 w 2148"/>
              <a:gd name="T47" fmla="*/ 183 h 441"/>
              <a:gd name="T48" fmla="*/ 688 w 2148"/>
              <a:gd name="T49" fmla="*/ 191 h 441"/>
              <a:gd name="T50" fmla="*/ 642 w 2148"/>
              <a:gd name="T51" fmla="*/ 167 h 441"/>
              <a:gd name="T52" fmla="*/ 635 w 2148"/>
              <a:gd name="T53" fmla="*/ 166 h 441"/>
              <a:gd name="T54" fmla="*/ 604 w 2148"/>
              <a:gd name="T55" fmla="*/ 173 h 441"/>
              <a:gd name="T56" fmla="*/ 573 w 2148"/>
              <a:gd name="T57" fmla="*/ 179 h 441"/>
              <a:gd name="T58" fmla="*/ 570 w 2148"/>
              <a:gd name="T59" fmla="*/ 179 h 441"/>
              <a:gd name="T60" fmla="*/ 529 w 2148"/>
              <a:gd name="T61" fmla="*/ 143 h 441"/>
              <a:gd name="T62" fmla="*/ 523 w 2148"/>
              <a:gd name="T63" fmla="*/ 142 h 441"/>
              <a:gd name="T64" fmla="*/ 501 w 2148"/>
              <a:gd name="T65" fmla="*/ 149 h 441"/>
              <a:gd name="T66" fmla="*/ 464 w 2148"/>
              <a:gd name="T67" fmla="*/ 125 h 441"/>
              <a:gd name="T68" fmla="*/ 455 w 2148"/>
              <a:gd name="T69" fmla="*/ 123 h 441"/>
              <a:gd name="T70" fmla="*/ 425 w 2148"/>
              <a:gd name="T71" fmla="*/ 133 h 441"/>
              <a:gd name="T72" fmla="*/ 399 w 2148"/>
              <a:gd name="T73" fmla="*/ 143 h 441"/>
              <a:gd name="T74" fmla="*/ 399 w 2148"/>
              <a:gd name="T75" fmla="*/ 143 h 441"/>
              <a:gd name="T76" fmla="*/ 338 w 2148"/>
              <a:gd name="T77" fmla="*/ 129 h 441"/>
              <a:gd name="T78" fmla="*/ 319 w 2148"/>
              <a:gd name="T79" fmla="*/ 130 h 441"/>
              <a:gd name="T80" fmla="*/ 218 w 2148"/>
              <a:gd name="T81" fmla="*/ 195 h 441"/>
              <a:gd name="T82" fmla="*/ 212 w 2148"/>
              <a:gd name="T83" fmla="*/ 196 h 441"/>
              <a:gd name="T84" fmla="*/ 161 w 2148"/>
              <a:gd name="T85" fmla="*/ 174 h 441"/>
              <a:gd name="T86" fmla="*/ 153 w 2148"/>
              <a:gd name="T87" fmla="*/ 174 h 441"/>
              <a:gd name="T88" fmla="*/ 111 w 2148"/>
              <a:gd name="T89" fmla="*/ 187 h 441"/>
              <a:gd name="T90" fmla="*/ 60 w 2148"/>
              <a:gd name="T91" fmla="*/ 143 h 441"/>
              <a:gd name="T92" fmla="*/ 34 w 2148"/>
              <a:gd name="T93" fmla="*/ 136 h 441"/>
              <a:gd name="T94" fmla="*/ 0 w 2148"/>
              <a:gd name="T95" fmla="*/ 147 h 441"/>
              <a:gd name="T96" fmla="*/ 0 w 2148"/>
              <a:gd name="T97" fmla="*/ 441 h 441"/>
              <a:gd name="T98" fmla="*/ 2148 w 2148"/>
              <a:gd name="T99" fmla="*/ 441 h 441"/>
              <a:gd name="T100" fmla="*/ 2148 w 2148"/>
              <a:gd name="T101" fmla="*/ 0 h 441"/>
              <a:gd name="T102" fmla="*/ 2147 w 2148"/>
              <a:gd name="T103" fmla="*/ 0 h 4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2148" h="441">
                <a:moveTo>
                  <a:pt x="2147" y="0"/>
                </a:moveTo>
                <a:cubicBezTo>
                  <a:pt x="2128" y="0"/>
                  <a:pt x="2125" y="14"/>
                  <a:pt x="2106" y="17"/>
                </a:cubicBezTo>
                <a:cubicBezTo>
                  <a:pt x="2104" y="17"/>
                  <a:pt x="2102" y="17"/>
                  <a:pt x="2100" y="17"/>
                </a:cubicBezTo>
                <a:cubicBezTo>
                  <a:pt x="2096" y="17"/>
                  <a:pt x="2092" y="17"/>
                  <a:pt x="2089" y="16"/>
                </a:cubicBezTo>
                <a:cubicBezTo>
                  <a:pt x="2085" y="16"/>
                  <a:pt x="2082" y="15"/>
                  <a:pt x="2078" y="15"/>
                </a:cubicBezTo>
                <a:cubicBezTo>
                  <a:pt x="2072" y="15"/>
                  <a:pt x="2065" y="16"/>
                  <a:pt x="2054" y="20"/>
                </a:cubicBezTo>
                <a:cubicBezTo>
                  <a:pt x="2027" y="31"/>
                  <a:pt x="2032" y="83"/>
                  <a:pt x="2001" y="88"/>
                </a:cubicBezTo>
                <a:cubicBezTo>
                  <a:pt x="1994" y="89"/>
                  <a:pt x="1989" y="90"/>
                  <a:pt x="1984" y="90"/>
                </a:cubicBezTo>
                <a:cubicBezTo>
                  <a:pt x="1977" y="90"/>
                  <a:pt x="1972" y="89"/>
                  <a:pt x="1968" y="88"/>
                </a:cubicBezTo>
                <a:cubicBezTo>
                  <a:pt x="1963" y="88"/>
                  <a:pt x="1959" y="87"/>
                  <a:pt x="1955" y="87"/>
                </a:cubicBezTo>
                <a:cubicBezTo>
                  <a:pt x="1952" y="87"/>
                  <a:pt x="1949" y="87"/>
                  <a:pt x="1946" y="88"/>
                </a:cubicBezTo>
                <a:cubicBezTo>
                  <a:pt x="1929" y="92"/>
                  <a:pt x="1920" y="130"/>
                  <a:pt x="1896" y="131"/>
                </a:cubicBezTo>
                <a:cubicBezTo>
                  <a:pt x="1871" y="132"/>
                  <a:pt x="1863" y="135"/>
                  <a:pt x="1815" y="171"/>
                </a:cubicBezTo>
                <a:cubicBezTo>
                  <a:pt x="1784" y="195"/>
                  <a:pt x="1760" y="201"/>
                  <a:pt x="1715" y="201"/>
                </a:cubicBezTo>
                <a:cubicBezTo>
                  <a:pt x="1691" y="201"/>
                  <a:pt x="1661" y="199"/>
                  <a:pt x="1621" y="197"/>
                </a:cubicBezTo>
                <a:cubicBezTo>
                  <a:pt x="1619" y="197"/>
                  <a:pt x="1617" y="197"/>
                  <a:pt x="1615" y="197"/>
                </a:cubicBezTo>
                <a:cubicBezTo>
                  <a:pt x="1570" y="197"/>
                  <a:pt x="1524" y="215"/>
                  <a:pt x="1473" y="233"/>
                </a:cubicBezTo>
                <a:cubicBezTo>
                  <a:pt x="1422" y="251"/>
                  <a:pt x="1365" y="269"/>
                  <a:pt x="1298" y="269"/>
                </a:cubicBezTo>
                <a:cubicBezTo>
                  <a:pt x="1260" y="269"/>
                  <a:pt x="1218" y="263"/>
                  <a:pt x="1173" y="248"/>
                </a:cubicBezTo>
                <a:cubicBezTo>
                  <a:pt x="1087" y="220"/>
                  <a:pt x="1027" y="211"/>
                  <a:pt x="983" y="211"/>
                </a:cubicBezTo>
                <a:cubicBezTo>
                  <a:pt x="921" y="211"/>
                  <a:pt x="893" y="229"/>
                  <a:pt x="871" y="230"/>
                </a:cubicBezTo>
                <a:cubicBezTo>
                  <a:pt x="867" y="231"/>
                  <a:pt x="863" y="231"/>
                  <a:pt x="859" y="231"/>
                </a:cubicBezTo>
                <a:cubicBezTo>
                  <a:pt x="825" y="231"/>
                  <a:pt x="796" y="219"/>
                  <a:pt x="768" y="196"/>
                </a:cubicBezTo>
                <a:cubicBezTo>
                  <a:pt x="756" y="186"/>
                  <a:pt x="743" y="183"/>
                  <a:pt x="732" y="183"/>
                </a:cubicBezTo>
                <a:cubicBezTo>
                  <a:pt x="712" y="183"/>
                  <a:pt x="695" y="191"/>
                  <a:pt x="688" y="191"/>
                </a:cubicBezTo>
                <a:cubicBezTo>
                  <a:pt x="677" y="191"/>
                  <a:pt x="664" y="171"/>
                  <a:pt x="642" y="167"/>
                </a:cubicBezTo>
                <a:cubicBezTo>
                  <a:pt x="640" y="166"/>
                  <a:pt x="638" y="166"/>
                  <a:pt x="635" y="166"/>
                </a:cubicBezTo>
                <a:cubicBezTo>
                  <a:pt x="626" y="166"/>
                  <a:pt x="615" y="169"/>
                  <a:pt x="604" y="173"/>
                </a:cubicBezTo>
                <a:cubicBezTo>
                  <a:pt x="593" y="176"/>
                  <a:pt x="582" y="179"/>
                  <a:pt x="573" y="179"/>
                </a:cubicBezTo>
                <a:cubicBezTo>
                  <a:pt x="572" y="179"/>
                  <a:pt x="571" y="179"/>
                  <a:pt x="570" y="179"/>
                </a:cubicBezTo>
                <a:cubicBezTo>
                  <a:pt x="550" y="177"/>
                  <a:pt x="541" y="147"/>
                  <a:pt x="529" y="143"/>
                </a:cubicBezTo>
                <a:cubicBezTo>
                  <a:pt x="527" y="143"/>
                  <a:pt x="525" y="142"/>
                  <a:pt x="523" y="142"/>
                </a:cubicBezTo>
                <a:cubicBezTo>
                  <a:pt x="514" y="142"/>
                  <a:pt x="508" y="149"/>
                  <a:pt x="501" y="149"/>
                </a:cubicBezTo>
                <a:cubicBezTo>
                  <a:pt x="492" y="149"/>
                  <a:pt x="486" y="133"/>
                  <a:pt x="464" y="125"/>
                </a:cubicBezTo>
                <a:cubicBezTo>
                  <a:pt x="461" y="124"/>
                  <a:pt x="458" y="123"/>
                  <a:pt x="455" y="123"/>
                </a:cubicBezTo>
                <a:cubicBezTo>
                  <a:pt x="445" y="123"/>
                  <a:pt x="434" y="128"/>
                  <a:pt x="425" y="133"/>
                </a:cubicBezTo>
                <a:cubicBezTo>
                  <a:pt x="415" y="138"/>
                  <a:pt x="406" y="143"/>
                  <a:pt x="399" y="143"/>
                </a:cubicBezTo>
                <a:cubicBezTo>
                  <a:pt x="399" y="143"/>
                  <a:pt x="399" y="143"/>
                  <a:pt x="399" y="143"/>
                </a:cubicBezTo>
                <a:cubicBezTo>
                  <a:pt x="385" y="143"/>
                  <a:pt x="372" y="129"/>
                  <a:pt x="338" y="129"/>
                </a:cubicBezTo>
                <a:cubicBezTo>
                  <a:pt x="332" y="129"/>
                  <a:pt x="326" y="129"/>
                  <a:pt x="319" y="130"/>
                </a:cubicBezTo>
                <a:cubicBezTo>
                  <a:pt x="272" y="136"/>
                  <a:pt x="243" y="191"/>
                  <a:pt x="218" y="195"/>
                </a:cubicBezTo>
                <a:cubicBezTo>
                  <a:pt x="216" y="195"/>
                  <a:pt x="214" y="196"/>
                  <a:pt x="212" y="196"/>
                </a:cubicBezTo>
                <a:cubicBezTo>
                  <a:pt x="191" y="196"/>
                  <a:pt x="186" y="178"/>
                  <a:pt x="161" y="174"/>
                </a:cubicBezTo>
                <a:cubicBezTo>
                  <a:pt x="158" y="174"/>
                  <a:pt x="155" y="174"/>
                  <a:pt x="153" y="174"/>
                </a:cubicBezTo>
                <a:cubicBezTo>
                  <a:pt x="133" y="174"/>
                  <a:pt x="130" y="187"/>
                  <a:pt x="111" y="187"/>
                </a:cubicBezTo>
                <a:cubicBezTo>
                  <a:pt x="91" y="187"/>
                  <a:pt x="90" y="161"/>
                  <a:pt x="60" y="143"/>
                </a:cubicBezTo>
                <a:cubicBezTo>
                  <a:pt x="51" y="138"/>
                  <a:pt x="42" y="136"/>
                  <a:pt x="34" y="136"/>
                </a:cubicBezTo>
                <a:cubicBezTo>
                  <a:pt x="15" y="136"/>
                  <a:pt x="0" y="147"/>
                  <a:pt x="0" y="147"/>
                </a:cubicBezTo>
                <a:cubicBezTo>
                  <a:pt x="0" y="441"/>
                  <a:pt x="0" y="441"/>
                  <a:pt x="0" y="441"/>
                </a:cubicBezTo>
                <a:cubicBezTo>
                  <a:pt x="2148" y="441"/>
                  <a:pt x="2148" y="441"/>
                  <a:pt x="2148" y="441"/>
                </a:cubicBezTo>
                <a:cubicBezTo>
                  <a:pt x="2148" y="0"/>
                  <a:pt x="2148" y="0"/>
                  <a:pt x="2148" y="0"/>
                </a:cubicBezTo>
                <a:cubicBezTo>
                  <a:pt x="2147" y="0"/>
                  <a:pt x="2147" y="0"/>
                  <a:pt x="2147" y="0"/>
                </a:cubicBezTo>
              </a:path>
            </a:pathLst>
          </a:custGeom>
          <a:solidFill>
            <a:srgbClr val="F9F9F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7">
            <a:extLst>
              <a:ext uri="{FF2B5EF4-FFF2-40B4-BE49-F238E27FC236}">
                <a16:creationId xmlns:a16="http://schemas.microsoft.com/office/drawing/2014/main" id="{F893C9A8-BAD6-4AB1-84E5-0711A7C68ED9}"/>
              </a:ext>
            </a:extLst>
          </p:cNvPr>
          <p:cNvSpPr>
            <a:spLocks/>
          </p:cNvSpPr>
          <p:nvPr/>
        </p:nvSpPr>
        <p:spPr bwMode="auto">
          <a:xfrm>
            <a:off x="10447338" y="1346683"/>
            <a:ext cx="1744662" cy="677977"/>
          </a:xfrm>
          <a:custGeom>
            <a:avLst/>
            <a:gdLst>
              <a:gd name="T0" fmla="*/ 255 w 270"/>
              <a:gd name="T1" fmla="*/ 0 h 105"/>
              <a:gd name="T2" fmla="*/ 203 w 270"/>
              <a:gd name="T3" fmla="*/ 32 h 105"/>
              <a:gd name="T4" fmla="*/ 202 w 270"/>
              <a:gd name="T5" fmla="*/ 32 h 105"/>
              <a:gd name="T6" fmla="*/ 192 w 270"/>
              <a:gd name="T7" fmla="*/ 28 h 105"/>
              <a:gd name="T8" fmla="*/ 179 w 270"/>
              <a:gd name="T9" fmla="*/ 23 h 105"/>
              <a:gd name="T10" fmla="*/ 172 w 270"/>
              <a:gd name="T11" fmla="*/ 24 h 105"/>
              <a:gd name="T12" fmla="*/ 148 w 270"/>
              <a:gd name="T13" fmla="*/ 56 h 105"/>
              <a:gd name="T14" fmla="*/ 145 w 270"/>
              <a:gd name="T15" fmla="*/ 57 h 105"/>
              <a:gd name="T16" fmla="*/ 135 w 270"/>
              <a:gd name="T17" fmla="*/ 55 h 105"/>
              <a:gd name="T18" fmla="*/ 125 w 270"/>
              <a:gd name="T19" fmla="*/ 53 h 105"/>
              <a:gd name="T20" fmla="*/ 115 w 270"/>
              <a:gd name="T21" fmla="*/ 56 h 105"/>
              <a:gd name="T22" fmla="*/ 105 w 270"/>
              <a:gd name="T23" fmla="*/ 84 h 105"/>
              <a:gd name="T24" fmla="*/ 93 w 270"/>
              <a:gd name="T25" fmla="*/ 88 h 105"/>
              <a:gd name="T26" fmla="*/ 77 w 270"/>
              <a:gd name="T27" fmla="*/ 86 h 105"/>
              <a:gd name="T28" fmla="*/ 75 w 270"/>
              <a:gd name="T29" fmla="*/ 86 h 105"/>
              <a:gd name="T30" fmla="*/ 62 w 270"/>
              <a:gd name="T31" fmla="*/ 92 h 105"/>
              <a:gd name="T32" fmla="*/ 49 w 270"/>
              <a:gd name="T33" fmla="*/ 98 h 105"/>
              <a:gd name="T34" fmla="*/ 46 w 270"/>
              <a:gd name="T35" fmla="*/ 98 h 105"/>
              <a:gd name="T36" fmla="*/ 40 w 270"/>
              <a:gd name="T37" fmla="*/ 97 h 105"/>
              <a:gd name="T38" fmla="*/ 32 w 270"/>
              <a:gd name="T39" fmla="*/ 98 h 105"/>
              <a:gd name="T40" fmla="*/ 24 w 270"/>
              <a:gd name="T41" fmla="*/ 99 h 105"/>
              <a:gd name="T42" fmla="*/ 18 w 270"/>
              <a:gd name="T43" fmla="*/ 98 h 105"/>
              <a:gd name="T44" fmla="*/ 14 w 270"/>
              <a:gd name="T45" fmla="*/ 98 h 105"/>
              <a:gd name="T46" fmla="*/ 0 w 270"/>
              <a:gd name="T47" fmla="*/ 105 h 105"/>
              <a:gd name="T48" fmla="*/ 270 w 270"/>
              <a:gd name="T49" fmla="*/ 105 h 105"/>
              <a:gd name="T50" fmla="*/ 270 w 270"/>
              <a:gd name="T51" fmla="*/ 2 h 105"/>
              <a:gd name="T52" fmla="*/ 255 w 270"/>
              <a:gd name="T53" fmla="*/ 0 h 1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270" h="105">
                <a:moveTo>
                  <a:pt x="255" y="0"/>
                </a:moveTo>
                <a:cubicBezTo>
                  <a:pt x="218" y="0"/>
                  <a:pt x="219" y="30"/>
                  <a:pt x="203" y="32"/>
                </a:cubicBezTo>
                <a:cubicBezTo>
                  <a:pt x="203" y="32"/>
                  <a:pt x="202" y="32"/>
                  <a:pt x="202" y="32"/>
                </a:cubicBezTo>
                <a:cubicBezTo>
                  <a:pt x="198" y="32"/>
                  <a:pt x="195" y="30"/>
                  <a:pt x="192" y="28"/>
                </a:cubicBezTo>
                <a:cubicBezTo>
                  <a:pt x="189" y="25"/>
                  <a:pt x="185" y="23"/>
                  <a:pt x="179" y="23"/>
                </a:cubicBezTo>
                <a:cubicBezTo>
                  <a:pt x="177" y="23"/>
                  <a:pt x="175" y="23"/>
                  <a:pt x="172" y="24"/>
                </a:cubicBezTo>
                <a:cubicBezTo>
                  <a:pt x="155" y="28"/>
                  <a:pt x="158" y="53"/>
                  <a:pt x="148" y="56"/>
                </a:cubicBezTo>
                <a:cubicBezTo>
                  <a:pt x="147" y="56"/>
                  <a:pt x="146" y="57"/>
                  <a:pt x="145" y="57"/>
                </a:cubicBezTo>
                <a:cubicBezTo>
                  <a:pt x="142" y="57"/>
                  <a:pt x="138" y="56"/>
                  <a:pt x="135" y="55"/>
                </a:cubicBezTo>
                <a:cubicBezTo>
                  <a:pt x="132" y="54"/>
                  <a:pt x="128" y="53"/>
                  <a:pt x="125" y="53"/>
                </a:cubicBezTo>
                <a:cubicBezTo>
                  <a:pt x="122" y="53"/>
                  <a:pt x="118" y="54"/>
                  <a:pt x="115" y="56"/>
                </a:cubicBezTo>
                <a:cubicBezTo>
                  <a:pt x="103" y="64"/>
                  <a:pt x="114" y="77"/>
                  <a:pt x="105" y="84"/>
                </a:cubicBezTo>
                <a:cubicBezTo>
                  <a:pt x="101" y="87"/>
                  <a:pt x="97" y="88"/>
                  <a:pt x="93" y="88"/>
                </a:cubicBezTo>
                <a:cubicBezTo>
                  <a:pt x="88" y="88"/>
                  <a:pt x="83" y="87"/>
                  <a:pt x="77" y="86"/>
                </a:cubicBezTo>
                <a:cubicBezTo>
                  <a:pt x="76" y="86"/>
                  <a:pt x="75" y="86"/>
                  <a:pt x="75" y="86"/>
                </a:cubicBezTo>
                <a:cubicBezTo>
                  <a:pt x="70" y="86"/>
                  <a:pt x="66" y="89"/>
                  <a:pt x="62" y="92"/>
                </a:cubicBezTo>
                <a:cubicBezTo>
                  <a:pt x="57" y="95"/>
                  <a:pt x="53" y="98"/>
                  <a:pt x="49" y="98"/>
                </a:cubicBezTo>
                <a:cubicBezTo>
                  <a:pt x="48" y="98"/>
                  <a:pt x="47" y="98"/>
                  <a:pt x="46" y="98"/>
                </a:cubicBezTo>
                <a:cubicBezTo>
                  <a:pt x="44" y="97"/>
                  <a:pt x="42" y="97"/>
                  <a:pt x="40" y="97"/>
                </a:cubicBezTo>
                <a:cubicBezTo>
                  <a:pt x="37" y="97"/>
                  <a:pt x="35" y="97"/>
                  <a:pt x="32" y="98"/>
                </a:cubicBezTo>
                <a:cubicBezTo>
                  <a:pt x="30" y="98"/>
                  <a:pt x="27" y="99"/>
                  <a:pt x="24" y="99"/>
                </a:cubicBezTo>
                <a:cubicBezTo>
                  <a:pt x="22" y="99"/>
                  <a:pt x="20" y="99"/>
                  <a:pt x="18" y="98"/>
                </a:cubicBezTo>
                <a:cubicBezTo>
                  <a:pt x="17" y="98"/>
                  <a:pt x="15" y="98"/>
                  <a:pt x="14" y="98"/>
                </a:cubicBezTo>
                <a:cubicBezTo>
                  <a:pt x="5" y="98"/>
                  <a:pt x="0" y="105"/>
                  <a:pt x="0" y="105"/>
                </a:cubicBezTo>
                <a:cubicBezTo>
                  <a:pt x="0" y="105"/>
                  <a:pt x="268" y="105"/>
                  <a:pt x="270" y="105"/>
                </a:cubicBezTo>
                <a:cubicBezTo>
                  <a:pt x="270" y="2"/>
                  <a:pt x="270" y="2"/>
                  <a:pt x="270" y="2"/>
                </a:cubicBezTo>
                <a:cubicBezTo>
                  <a:pt x="264" y="1"/>
                  <a:pt x="259" y="0"/>
                  <a:pt x="255" y="0"/>
                </a:cubicBezTo>
              </a:path>
            </a:pathLst>
          </a:custGeom>
          <a:solidFill>
            <a:srgbClr val="F9F9F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425D2ED-60C8-4A81-A74F-6990C78D344B}"/>
              </a:ext>
            </a:extLst>
          </p:cNvPr>
          <p:cNvGrpSpPr/>
          <p:nvPr/>
        </p:nvGrpSpPr>
        <p:grpSpPr>
          <a:xfrm>
            <a:off x="3805000" y="1616976"/>
            <a:ext cx="4582001" cy="3536950"/>
            <a:chOff x="5055712" y="652463"/>
            <a:chExt cx="4582001" cy="3536950"/>
          </a:xfrm>
        </p:grpSpPr>
        <p:sp>
          <p:nvSpPr>
            <p:cNvPr id="10" name="Oval 5">
              <a:extLst>
                <a:ext uri="{FF2B5EF4-FFF2-40B4-BE49-F238E27FC236}">
                  <a16:creationId xmlns:a16="http://schemas.microsoft.com/office/drawing/2014/main" id="{BC7FDD66-A603-42BB-8EB1-D7008D8A35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75856" y="652463"/>
              <a:ext cx="3541713" cy="353695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D00BF2C-C116-4062-AE63-66D02D05E751}"/>
                </a:ext>
              </a:extLst>
            </p:cNvPr>
            <p:cNvSpPr txBox="1"/>
            <p:nvPr/>
          </p:nvSpPr>
          <p:spPr>
            <a:xfrm>
              <a:off x="5055712" y="2222461"/>
              <a:ext cx="458200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chemeClr val="accent3">
                      <a:lumMod val="60000"/>
                      <a:lumOff val="40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Thank</a:t>
              </a:r>
              <a:r>
                <a:rPr lang="en-US" sz="36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3600" b="1" dirty="0">
                  <a:solidFill>
                    <a:schemeClr val="accent3">
                      <a:lumMod val="60000"/>
                      <a:lumOff val="40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You</a:t>
              </a:r>
            </a:p>
          </p:txBody>
        </p:sp>
      </p:grpSp>
      <p:sp>
        <p:nvSpPr>
          <p:cNvPr id="26" name="Freeform 7">
            <a:extLst>
              <a:ext uri="{FF2B5EF4-FFF2-40B4-BE49-F238E27FC236}">
                <a16:creationId xmlns:a16="http://schemas.microsoft.com/office/drawing/2014/main" id="{6CEDDD69-820E-49FD-9A53-82BB86057679}"/>
              </a:ext>
            </a:extLst>
          </p:cNvPr>
          <p:cNvSpPr>
            <a:spLocks/>
          </p:cNvSpPr>
          <p:nvPr/>
        </p:nvSpPr>
        <p:spPr bwMode="auto">
          <a:xfrm flipH="1">
            <a:off x="-2" y="3788270"/>
            <a:ext cx="1774483" cy="689566"/>
          </a:xfrm>
          <a:custGeom>
            <a:avLst/>
            <a:gdLst>
              <a:gd name="T0" fmla="*/ 255 w 270"/>
              <a:gd name="T1" fmla="*/ 0 h 105"/>
              <a:gd name="T2" fmla="*/ 203 w 270"/>
              <a:gd name="T3" fmla="*/ 32 h 105"/>
              <a:gd name="T4" fmla="*/ 202 w 270"/>
              <a:gd name="T5" fmla="*/ 32 h 105"/>
              <a:gd name="T6" fmla="*/ 192 w 270"/>
              <a:gd name="T7" fmla="*/ 28 h 105"/>
              <a:gd name="T8" fmla="*/ 179 w 270"/>
              <a:gd name="T9" fmla="*/ 23 h 105"/>
              <a:gd name="T10" fmla="*/ 172 w 270"/>
              <a:gd name="T11" fmla="*/ 24 h 105"/>
              <a:gd name="T12" fmla="*/ 148 w 270"/>
              <a:gd name="T13" fmla="*/ 56 h 105"/>
              <a:gd name="T14" fmla="*/ 145 w 270"/>
              <a:gd name="T15" fmla="*/ 57 h 105"/>
              <a:gd name="T16" fmla="*/ 135 w 270"/>
              <a:gd name="T17" fmla="*/ 55 h 105"/>
              <a:gd name="T18" fmla="*/ 125 w 270"/>
              <a:gd name="T19" fmla="*/ 53 h 105"/>
              <a:gd name="T20" fmla="*/ 115 w 270"/>
              <a:gd name="T21" fmla="*/ 56 h 105"/>
              <a:gd name="T22" fmla="*/ 105 w 270"/>
              <a:gd name="T23" fmla="*/ 84 h 105"/>
              <a:gd name="T24" fmla="*/ 93 w 270"/>
              <a:gd name="T25" fmla="*/ 88 h 105"/>
              <a:gd name="T26" fmla="*/ 77 w 270"/>
              <a:gd name="T27" fmla="*/ 86 h 105"/>
              <a:gd name="T28" fmla="*/ 75 w 270"/>
              <a:gd name="T29" fmla="*/ 86 h 105"/>
              <a:gd name="T30" fmla="*/ 62 w 270"/>
              <a:gd name="T31" fmla="*/ 92 h 105"/>
              <a:gd name="T32" fmla="*/ 49 w 270"/>
              <a:gd name="T33" fmla="*/ 98 h 105"/>
              <a:gd name="T34" fmla="*/ 46 w 270"/>
              <a:gd name="T35" fmla="*/ 98 h 105"/>
              <a:gd name="T36" fmla="*/ 40 w 270"/>
              <a:gd name="T37" fmla="*/ 97 h 105"/>
              <a:gd name="T38" fmla="*/ 32 w 270"/>
              <a:gd name="T39" fmla="*/ 98 h 105"/>
              <a:gd name="T40" fmla="*/ 24 w 270"/>
              <a:gd name="T41" fmla="*/ 99 h 105"/>
              <a:gd name="T42" fmla="*/ 18 w 270"/>
              <a:gd name="T43" fmla="*/ 98 h 105"/>
              <a:gd name="T44" fmla="*/ 14 w 270"/>
              <a:gd name="T45" fmla="*/ 98 h 105"/>
              <a:gd name="T46" fmla="*/ 0 w 270"/>
              <a:gd name="T47" fmla="*/ 105 h 105"/>
              <a:gd name="T48" fmla="*/ 270 w 270"/>
              <a:gd name="T49" fmla="*/ 105 h 105"/>
              <a:gd name="T50" fmla="*/ 270 w 270"/>
              <a:gd name="T51" fmla="*/ 2 h 105"/>
              <a:gd name="T52" fmla="*/ 255 w 270"/>
              <a:gd name="T53" fmla="*/ 0 h 1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270" h="105">
                <a:moveTo>
                  <a:pt x="255" y="0"/>
                </a:moveTo>
                <a:cubicBezTo>
                  <a:pt x="218" y="0"/>
                  <a:pt x="219" y="30"/>
                  <a:pt x="203" y="32"/>
                </a:cubicBezTo>
                <a:cubicBezTo>
                  <a:pt x="203" y="32"/>
                  <a:pt x="202" y="32"/>
                  <a:pt x="202" y="32"/>
                </a:cubicBezTo>
                <a:cubicBezTo>
                  <a:pt x="198" y="32"/>
                  <a:pt x="195" y="30"/>
                  <a:pt x="192" y="28"/>
                </a:cubicBezTo>
                <a:cubicBezTo>
                  <a:pt x="189" y="25"/>
                  <a:pt x="185" y="23"/>
                  <a:pt x="179" y="23"/>
                </a:cubicBezTo>
                <a:cubicBezTo>
                  <a:pt x="177" y="23"/>
                  <a:pt x="175" y="23"/>
                  <a:pt x="172" y="24"/>
                </a:cubicBezTo>
                <a:cubicBezTo>
                  <a:pt x="155" y="28"/>
                  <a:pt x="158" y="53"/>
                  <a:pt x="148" y="56"/>
                </a:cubicBezTo>
                <a:cubicBezTo>
                  <a:pt x="147" y="56"/>
                  <a:pt x="146" y="57"/>
                  <a:pt x="145" y="57"/>
                </a:cubicBezTo>
                <a:cubicBezTo>
                  <a:pt x="142" y="57"/>
                  <a:pt x="138" y="56"/>
                  <a:pt x="135" y="55"/>
                </a:cubicBezTo>
                <a:cubicBezTo>
                  <a:pt x="132" y="54"/>
                  <a:pt x="128" y="53"/>
                  <a:pt x="125" y="53"/>
                </a:cubicBezTo>
                <a:cubicBezTo>
                  <a:pt x="122" y="53"/>
                  <a:pt x="118" y="54"/>
                  <a:pt x="115" y="56"/>
                </a:cubicBezTo>
                <a:cubicBezTo>
                  <a:pt x="103" y="64"/>
                  <a:pt x="114" y="77"/>
                  <a:pt x="105" y="84"/>
                </a:cubicBezTo>
                <a:cubicBezTo>
                  <a:pt x="101" y="87"/>
                  <a:pt x="97" y="88"/>
                  <a:pt x="93" y="88"/>
                </a:cubicBezTo>
                <a:cubicBezTo>
                  <a:pt x="88" y="88"/>
                  <a:pt x="83" y="87"/>
                  <a:pt x="77" y="86"/>
                </a:cubicBezTo>
                <a:cubicBezTo>
                  <a:pt x="76" y="86"/>
                  <a:pt x="75" y="86"/>
                  <a:pt x="75" y="86"/>
                </a:cubicBezTo>
                <a:cubicBezTo>
                  <a:pt x="70" y="86"/>
                  <a:pt x="66" y="89"/>
                  <a:pt x="62" y="92"/>
                </a:cubicBezTo>
                <a:cubicBezTo>
                  <a:pt x="57" y="95"/>
                  <a:pt x="53" y="98"/>
                  <a:pt x="49" y="98"/>
                </a:cubicBezTo>
                <a:cubicBezTo>
                  <a:pt x="48" y="98"/>
                  <a:pt x="47" y="98"/>
                  <a:pt x="46" y="98"/>
                </a:cubicBezTo>
                <a:cubicBezTo>
                  <a:pt x="44" y="97"/>
                  <a:pt x="42" y="97"/>
                  <a:pt x="40" y="97"/>
                </a:cubicBezTo>
                <a:cubicBezTo>
                  <a:pt x="37" y="97"/>
                  <a:pt x="35" y="97"/>
                  <a:pt x="32" y="98"/>
                </a:cubicBezTo>
                <a:cubicBezTo>
                  <a:pt x="30" y="98"/>
                  <a:pt x="27" y="99"/>
                  <a:pt x="24" y="99"/>
                </a:cubicBezTo>
                <a:cubicBezTo>
                  <a:pt x="22" y="99"/>
                  <a:pt x="20" y="99"/>
                  <a:pt x="18" y="98"/>
                </a:cubicBezTo>
                <a:cubicBezTo>
                  <a:pt x="17" y="98"/>
                  <a:pt x="15" y="98"/>
                  <a:pt x="14" y="98"/>
                </a:cubicBezTo>
                <a:cubicBezTo>
                  <a:pt x="5" y="98"/>
                  <a:pt x="0" y="105"/>
                  <a:pt x="0" y="105"/>
                </a:cubicBezTo>
                <a:cubicBezTo>
                  <a:pt x="0" y="105"/>
                  <a:pt x="268" y="105"/>
                  <a:pt x="270" y="105"/>
                </a:cubicBezTo>
                <a:cubicBezTo>
                  <a:pt x="270" y="2"/>
                  <a:pt x="270" y="2"/>
                  <a:pt x="270" y="2"/>
                </a:cubicBezTo>
                <a:cubicBezTo>
                  <a:pt x="264" y="1"/>
                  <a:pt x="259" y="0"/>
                  <a:pt x="255" y="0"/>
                </a:cubicBezTo>
              </a:path>
            </a:pathLst>
          </a:custGeom>
          <a:solidFill>
            <a:srgbClr val="F9F9F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13E7C72-20F6-455B-B8D7-7CE9434DC45D}"/>
              </a:ext>
            </a:extLst>
          </p:cNvPr>
          <p:cNvGrpSpPr/>
          <p:nvPr/>
        </p:nvGrpSpPr>
        <p:grpSpPr>
          <a:xfrm>
            <a:off x="8046735" y="2500911"/>
            <a:ext cx="4145265" cy="1769080"/>
            <a:chOff x="8539163" y="407988"/>
            <a:chExt cx="3652837" cy="1558926"/>
          </a:xfrm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8BA1C40B-A9E8-4A0C-A629-6E6B19FC6F41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1054" y="800235"/>
              <a:ext cx="3430946" cy="651606"/>
            </a:xfrm>
            <a:custGeom>
              <a:avLst/>
              <a:gdLst>
                <a:gd name="connsiteX0" fmla="*/ 3430946 w 3430946"/>
                <a:gd name="connsiteY0" fmla="*/ 0 h 651606"/>
                <a:gd name="connsiteX1" fmla="*/ 3430946 w 3430946"/>
                <a:gd name="connsiteY1" fmla="*/ 167358 h 651606"/>
                <a:gd name="connsiteX2" fmla="*/ 3287654 w 3430946"/>
                <a:gd name="connsiteY2" fmla="*/ 227989 h 651606"/>
                <a:gd name="connsiteX3" fmla="*/ 3191598 w 3430946"/>
                <a:gd name="connsiteY3" fmla="*/ 272373 h 651606"/>
                <a:gd name="connsiteX4" fmla="*/ 3013312 w 3430946"/>
                <a:gd name="connsiteY4" fmla="*/ 282305 h 651606"/>
                <a:gd name="connsiteX5" fmla="*/ 2369502 w 3430946"/>
                <a:gd name="connsiteY5" fmla="*/ 388247 h 651606"/>
                <a:gd name="connsiteX6" fmla="*/ 2026136 w 3430946"/>
                <a:gd name="connsiteY6" fmla="*/ 368383 h 651606"/>
                <a:gd name="connsiteX7" fmla="*/ 1837945 w 3430946"/>
                <a:gd name="connsiteY7" fmla="*/ 411422 h 651606"/>
                <a:gd name="connsiteX8" fmla="*/ 1653055 w 3430946"/>
                <a:gd name="connsiteY8" fmla="*/ 583578 h 651606"/>
                <a:gd name="connsiteX9" fmla="*/ 1425245 w 3430946"/>
                <a:gd name="connsiteY9" fmla="*/ 646481 h 651606"/>
                <a:gd name="connsiteX10" fmla="*/ 1005943 w 3430946"/>
                <a:gd name="connsiteY10" fmla="*/ 586888 h 651606"/>
                <a:gd name="connsiteX11" fmla="*/ 953117 w 3430946"/>
                <a:gd name="connsiteY11" fmla="*/ 567024 h 651606"/>
                <a:gd name="connsiteX12" fmla="*/ 289497 w 3430946"/>
                <a:gd name="connsiteY12" fmla="*/ 394869 h 651606"/>
                <a:gd name="connsiteX13" fmla="*/ 8861 w 3430946"/>
                <a:gd name="connsiteY13" fmla="*/ 331966 h 651606"/>
                <a:gd name="connsiteX14" fmla="*/ 414957 w 3430946"/>
                <a:gd name="connsiteY14" fmla="*/ 381626 h 651606"/>
                <a:gd name="connsiteX15" fmla="*/ 457878 w 3430946"/>
                <a:gd name="connsiteY15" fmla="*/ 384937 h 651606"/>
                <a:gd name="connsiteX16" fmla="*/ 1081880 w 3430946"/>
                <a:gd name="connsiteY16" fmla="*/ 543849 h 651606"/>
                <a:gd name="connsiteX17" fmla="*/ 1511087 w 3430946"/>
                <a:gd name="connsiteY17" fmla="*/ 573646 h 651606"/>
                <a:gd name="connsiteX18" fmla="*/ 1785119 w 3430946"/>
                <a:gd name="connsiteY18" fmla="*/ 348519 h 651606"/>
                <a:gd name="connsiteX19" fmla="*/ 1375721 w 3430946"/>
                <a:gd name="connsiteY19" fmla="*/ 216092 h 651606"/>
                <a:gd name="connsiteX20" fmla="*/ 1593627 w 3430946"/>
                <a:gd name="connsiteY20" fmla="*/ 239266 h 651606"/>
                <a:gd name="connsiteX21" fmla="*/ 2237438 w 3430946"/>
                <a:gd name="connsiteY21" fmla="*/ 288927 h 651606"/>
                <a:gd name="connsiteX22" fmla="*/ 2811915 w 3430946"/>
                <a:gd name="connsiteY22" fmla="*/ 196228 h 651606"/>
                <a:gd name="connsiteX23" fmla="*/ 3290646 w 3430946"/>
                <a:gd name="connsiteY23" fmla="*/ 50557 h 651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430946" h="651606">
                  <a:moveTo>
                    <a:pt x="3430946" y="0"/>
                  </a:moveTo>
                  <a:lnTo>
                    <a:pt x="3430946" y="167358"/>
                  </a:lnTo>
                  <a:lnTo>
                    <a:pt x="3287654" y="227989"/>
                  </a:lnTo>
                  <a:cubicBezTo>
                    <a:pt x="3244836" y="246716"/>
                    <a:pt x="3210582" y="262441"/>
                    <a:pt x="3191598" y="272373"/>
                  </a:cubicBezTo>
                  <a:cubicBezTo>
                    <a:pt x="3118964" y="308791"/>
                    <a:pt x="3102456" y="285616"/>
                    <a:pt x="3013312" y="282305"/>
                  </a:cubicBezTo>
                  <a:cubicBezTo>
                    <a:pt x="2920868" y="278995"/>
                    <a:pt x="2488359" y="384937"/>
                    <a:pt x="2369502" y="388247"/>
                  </a:cubicBezTo>
                  <a:cubicBezTo>
                    <a:pt x="2296866" y="391558"/>
                    <a:pt x="2131787" y="378315"/>
                    <a:pt x="2026136" y="368383"/>
                  </a:cubicBezTo>
                  <a:cubicBezTo>
                    <a:pt x="1960104" y="365072"/>
                    <a:pt x="1880865" y="365072"/>
                    <a:pt x="1837945" y="411422"/>
                  </a:cubicBezTo>
                  <a:cubicBezTo>
                    <a:pt x="1785119" y="474325"/>
                    <a:pt x="1728992" y="530607"/>
                    <a:pt x="1653055" y="583578"/>
                  </a:cubicBezTo>
                  <a:cubicBezTo>
                    <a:pt x="1524293" y="672966"/>
                    <a:pt x="1544103" y="649791"/>
                    <a:pt x="1425245" y="646481"/>
                  </a:cubicBezTo>
                  <a:cubicBezTo>
                    <a:pt x="1309690" y="646481"/>
                    <a:pt x="1005943" y="586888"/>
                    <a:pt x="1005943" y="586888"/>
                  </a:cubicBezTo>
                  <a:cubicBezTo>
                    <a:pt x="1005943" y="586888"/>
                    <a:pt x="1005943" y="586888"/>
                    <a:pt x="953117" y="567024"/>
                  </a:cubicBezTo>
                  <a:cubicBezTo>
                    <a:pt x="797942" y="510743"/>
                    <a:pt x="405052" y="418043"/>
                    <a:pt x="289497" y="394869"/>
                  </a:cubicBezTo>
                  <a:cubicBezTo>
                    <a:pt x="177242" y="375005"/>
                    <a:pt x="-47266" y="345208"/>
                    <a:pt x="8861" y="331966"/>
                  </a:cubicBezTo>
                  <a:cubicBezTo>
                    <a:pt x="64988" y="318723"/>
                    <a:pt x="414957" y="381626"/>
                    <a:pt x="414957" y="381626"/>
                  </a:cubicBezTo>
                  <a:cubicBezTo>
                    <a:pt x="414957" y="381626"/>
                    <a:pt x="438068" y="375005"/>
                    <a:pt x="457878" y="384937"/>
                  </a:cubicBezTo>
                  <a:cubicBezTo>
                    <a:pt x="474386" y="394869"/>
                    <a:pt x="943212" y="507432"/>
                    <a:pt x="1081880" y="543849"/>
                  </a:cubicBezTo>
                  <a:cubicBezTo>
                    <a:pt x="1246959" y="590199"/>
                    <a:pt x="1382325" y="600131"/>
                    <a:pt x="1511087" y="573646"/>
                  </a:cubicBezTo>
                  <a:cubicBezTo>
                    <a:pt x="1643151" y="547160"/>
                    <a:pt x="1785119" y="348519"/>
                    <a:pt x="1785119" y="348519"/>
                  </a:cubicBezTo>
                  <a:cubicBezTo>
                    <a:pt x="1785119" y="348519"/>
                    <a:pt x="1471468" y="255820"/>
                    <a:pt x="1375721" y="216092"/>
                  </a:cubicBezTo>
                  <a:cubicBezTo>
                    <a:pt x="1279975" y="173053"/>
                    <a:pt x="1484674" y="199538"/>
                    <a:pt x="1593627" y="239266"/>
                  </a:cubicBezTo>
                  <a:cubicBezTo>
                    <a:pt x="1894072" y="351830"/>
                    <a:pt x="1999723" y="292237"/>
                    <a:pt x="2237438" y="288927"/>
                  </a:cubicBezTo>
                  <a:cubicBezTo>
                    <a:pt x="2471851" y="288927"/>
                    <a:pt x="2534581" y="239266"/>
                    <a:pt x="2811915" y="196228"/>
                  </a:cubicBezTo>
                  <a:cubicBezTo>
                    <a:pt x="3092551" y="153189"/>
                    <a:pt x="3052932" y="149878"/>
                    <a:pt x="3290646" y="50557"/>
                  </a:cubicBezTo>
                  <a:close/>
                </a:path>
              </a:pathLst>
            </a:custGeom>
            <a:solidFill>
              <a:srgbClr val="72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29" name="Freeform 841">
              <a:extLst>
                <a:ext uri="{FF2B5EF4-FFF2-40B4-BE49-F238E27FC236}">
                  <a16:creationId xmlns:a16="http://schemas.microsoft.com/office/drawing/2014/main" id="{1894A38C-5661-4D2E-9AF6-B8D454E5E13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83851" y="1616076"/>
              <a:ext cx="180975" cy="350838"/>
            </a:xfrm>
            <a:custGeom>
              <a:avLst/>
              <a:gdLst>
                <a:gd name="T0" fmla="*/ 35 w 55"/>
                <a:gd name="T1" fmla="*/ 90 h 106"/>
                <a:gd name="T2" fmla="*/ 34 w 55"/>
                <a:gd name="T3" fmla="*/ 90 h 106"/>
                <a:gd name="T4" fmla="*/ 33 w 55"/>
                <a:gd name="T5" fmla="*/ 92 h 106"/>
                <a:gd name="T6" fmla="*/ 7 w 55"/>
                <a:gd name="T7" fmla="*/ 104 h 106"/>
                <a:gd name="T8" fmla="*/ 3 w 55"/>
                <a:gd name="T9" fmla="*/ 102 h 106"/>
                <a:gd name="T10" fmla="*/ 7 w 55"/>
                <a:gd name="T11" fmla="*/ 89 h 106"/>
                <a:gd name="T12" fmla="*/ 7 w 55"/>
                <a:gd name="T13" fmla="*/ 87 h 106"/>
                <a:gd name="T14" fmla="*/ 7 w 55"/>
                <a:gd name="T15" fmla="*/ 87 h 106"/>
                <a:gd name="T16" fmla="*/ 7 w 55"/>
                <a:gd name="T17" fmla="*/ 87 h 106"/>
                <a:gd name="T18" fmla="*/ 8 w 55"/>
                <a:gd name="T19" fmla="*/ 86 h 106"/>
                <a:gd name="T20" fmla="*/ 12 w 55"/>
                <a:gd name="T21" fmla="*/ 76 h 106"/>
                <a:gd name="T22" fmla="*/ 20 w 55"/>
                <a:gd name="T23" fmla="*/ 44 h 106"/>
                <a:gd name="T24" fmla="*/ 23 w 55"/>
                <a:gd name="T25" fmla="*/ 12 h 106"/>
                <a:gd name="T26" fmla="*/ 24 w 55"/>
                <a:gd name="T27" fmla="*/ 6 h 106"/>
                <a:gd name="T28" fmla="*/ 33 w 55"/>
                <a:gd name="T29" fmla="*/ 0 h 106"/>
                <a:gd name="T30" fmla="*/ 41 w 55"/>
                <a:gd name="T31" fmla="*/ 11 h 106"/>
                <a:gd name="T32" fmla="*/ 49 w 55"/>
                <a:gd name="T33" fmla="*/ 67 h 106"/>
                <a:gd name="T34" fmla="*/ 35 w 55"/>
                <a:gd name="T35" fmla="*/ 9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5" h="106">
                  <a:moveTo>
                    <a:pt x="35" y="90"/>
                  </a:moveTo>
                  <a:cubicBezTo>
                    <a:pt x="34" y="90"/>
                    <a:pt x="34" y="90"/>
                    <a:pt x="34" y="90"/>
                  </a:cubicBezTo>
                  <a:cubicBezTo>
                    <a:pt x="34" y="91"/>
                    <a:pt x="33" y="91"/>
                    <a:pt x="33" y="92"/>
                  </a:cubicBezTo>
                  <a:cubicBezTo>
                    <a:pt x="24" y="102"/>
                    <a:pt x="9" y="106"/>
                    <a:pt x="7" y="104"/>
                  </a:cubicBezTo>
                  <a:cubicBezTo>
                    <a:pt x="3" y="104"/>
                    <a:pt x="5" y="103"/>
                    <a:pt x="3" y="102"/>
                  </a:cubicBezTo>
                  <a:cubicBezTo>
                    <a:pt x="1" y="102"/>
                    <a:pt x="0" y="100"/>
                    <a:pt x="7" y="89"/>
                  </a:cubicBezTo>
                  <a:cubicBezTo>
                    <a:pt x="7" y="88"/>
                    <a:pt x="7" y="88"/>
                    <a:pt x="7" y="87"/>
                  </a:cubicBezTo>
                  <a:cubicBezTo>
                    <a:pt x="7" y="87"/>
                    <a:pt x="7" y="87"/>
                    <a:pt x="7" y="87"/>
                  </a:cubicBezTo>
                  <a:cubicBezTo>
                    <a:pt x="7" y="87"/>
                    <a:pt x="7" y="87"/>
                    <a:pt x="7" y="87"/>
                  </a:cubicBezTo>
                  <a:cubicBezTo>
                    <a:pt x="8" y="87"/>
                    <a:pt x="8" y="87"/>
                    <a:pt x="8" y="86"/>
                  </a:cubicBezTo>
                  <a:cubicBezTo>
                    <a:pt x="9" y="83"/>
                    <a:pt x="11" y="79"/>
                    <a:pt x="12" y="76"/>
                  </a:cubicBezTo>
                  <a:cubicBezTo>
                    <a:pt x="16" y="65"/>
                    <a:pt x="19" y="52"/>
                    <a:pt x="20" y="44"/>
                  </a:cubicBezTo>
                  <a:cubicBezTo>
                    <a:pt x="21" y="37"/>
                    <a:pt x="22" y="21"/>
                    <a:pt x="23" y="12"/>
                  </a:cubicBezTo>
                  <a:cubicBezTo>
                    <a:pt x="24" y="9"/>
                    <a:pt x="24" y="6"/>
                    <a:pt x="24" y="6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6" y="4"/>
                    <a:pt x="39" y="7"/>
                    <a:pt x="41" y="11"/>
                  </a:cubicBezTo>
                  <a:cubicBezTo>
                    <a:pt x="55" y="34"/>
                    <a:pt x="55" y="53"/>
                    <a:pt x="49" y="67"/>
                  </a:cubicBezTo>
                  <a:cubicBezTo>
                    <a:pt x="45" y="77"/>
                    <a:pt x="40" y="84"/>
                    <a:pt x="35" y="90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842">
              <a:extLst>
                <a:ext uri="{FF2B5EF4-FFF2-40B4-BE49-F238E27FC236}">
                  <a16:creationId xmlns:a16="http://schemas.microsoft.com/office/drawing/2014/main" id="{D3A13FE7-DA2D-416A-B37E-03E623FEBA6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523538" y="1658938"/>
              <a:ext cx="131763" cy="209550"/>
            </a:xfrm>
            <a:custGeom>
              <a:avLst/>
              <a:gdLst>
                <a:gd name="T0" fmla="*/ 7 w 40"/>
                <a:gd name="T1" fmla="*/ 43 h 63"/>
                <a:gd name="T2" fmla="*/ 5 w 40"/>
                <a:gd name="T3" fmla="*/ 47 h 63"/>
                <a:gd name="T4" fmla="*/ 0 w 40"/>
                <a:gd name="T5" fmla="*/ 63 h 63"/>
                <a:gd name="T6" fmla="*/ 7 w 40"/>
                <a:gd name="T7" fmla="*/ 43 h 63"/>
                <a:gd name="T8" fmla="*/ 39 w 40"/>
                <a:gd name="T9" fmla="*/ 38 h 63"/>
                <a:gd name="T10" fmla="*/ 37 w 40"/>
                <a:gd name="T11" fmla="*/ 54 h 63"/>
                <a:gd name="T12" fmla="*/ 40 w 40"/>
                <a:gd name="T13" fmla="*/ 41 h 63"/>
                <a:gd name="T14" fmla="*/ 39 w 40"/>
                <a:gd name="T15" fmla="*/ 38 h 63"/>
                <a:gd name="T16" fmla="*/ 22 w 40"/>
                <a:gd name="T17" fmla="*/ 0 h 63"/>
                <a:gd name="T18" fmla="*/ 21 w 40"/>
                <a:gd name="T19" fmla="*/ 3 h 63"/>
                <a:gd name="T20" fmla="*/ 18 w 40"/>
                <a:gd name="T21" fmla="*/ 22 h 63"/>
                <a:gd name="T22" fmla="*/ 21 w 40"/>
                <a:gd name="T23" fmla="*/ 28 h 63"/>
                <a:gd name="T24" fmla="*/ 12 w 40"/>
                <a:gd name="T25" fmla="*/ 59 h 63"/>
                <a:gd name="T26" fmla="*/ 24 w 40"/>
                <a:gd name="T27" fmla="*/ 34 h 63"/>
                <a:gd name="T28" fmla="*/ 29 w 40"/>
                <a:gd name="T29" fmla="*/ 19 h 63"/>
                <a:gd name="T30" fmla="*/ 31 w 40"/>
                <a:gd name="T31" fmla="*/ 22 h 63"/>
                <a:gd name="T32" fmla="*/ 27 w 40"/>
                <a:gd name="T33" fmla="*/ 52 h 63"/>
                <a:gd name="T34" fmla="*/ 37 w 40"/>
                <a:gd name="T35" fmla="*/ 31 h 63"/>
                <a:gd name="T36" fmla="*/ 35 w 40"/>
                <a:gd name="T37" fmla="*/ 26 h 63"/>
                <a:gd name="T38" fmla="*/ 35 w 40"/>
                <a:gd name="T39" fmla="*/ 26 h 63"/>
                <a:gd name="T40" fmla="*/ 22 w 40"/>
                <a:gd name="T41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0" h="63">
                  <a:moveTo>
                    <a:pt x="7" y="43"/>
                  </a:moveTo>
                  <a:cubicBezTo>
                    <a:pt x="6" y="44"/>
                    <a:pt x="6" y="46"/>
                    <a:pt x="5" y="47"/>
                  </a:cubicBezTo>
                  <a:cubicBezTo>
                    <a:pt x="3" y="52"/>
                    <a:pt x="2" y="58"/>
                    <a:pt x="0" y="63"/>
                  </a:cubicBezTo>
                  <a:cubicBezTo>
                    <a:pt x="4" y="59"/>
                    <a:pt x="6" y="52"/>
                    <a:pt x="7" y="43"/>
                  </a:cubicBezTo>
                  <a:moveTo>
                    <a:pt x="39" y="38"/>
                  </a:moveTo>
                  <a:cubicBezTo>
                    <a:pt x="39" y="43"/>
                    <a:pt x="38" y="50"/>
                    <a:pt x="37" y="54"/>
                  </a:cubicBezTo>
                  <a:cubicBezTo>
                    <a:pt x="39" y="50"/>
                    <a:pt x="40" y="46"/>
                    <a:pt x="40" y="41"/>
                  </a:cubicBezTo>
                  <a:cubicBezTo>
                    <a:pt x="40" y="40"/>
                    <a:pt x="40" y="39"/>
                    <a:pt x="39" y="38"/>
                  </a:cubicBezTo>
                  <a:moveTo>
                    <a:pt x="22" y="0"/>
                  </a:moveTo>
                  <a:cubicBezTo>
                    <a:pt x="22" y="1"/>
                    <a:pt x="22" y="2"/>
                    <a:pt x="21" y="3"/>
                  </a:cubicBezTo>
                  <a:cubicBezTo>
                    <a:pt x="21" y="9"/>
                    <a:pt x="20" y="16"/>
                    <a:pt x="18" y="22"/>
                  </a:cubicBezTo>
                  <a:cubicBezTo>
                    <a:pt x="19" y="23"/>
                    <a:pt x="20" y="25"/>
                    <a:pt x="21" y="28"/>
                  </a:cubicBezTo>
                  <a:cubicBezTo>
                    <a:pt x="22" y="36"/>
                    <a:pt x="12" y="59"/>
                    <a:pt x="12" y="59"/>
                  </a:cubicBezTo>
                  <a:cubicBezTo>
                    <a:pt x="12" y="59"/>
                    <a:pt x="21" y="46"/>
                    <a:pt x="24" y="34"/>
                  </a:cubicBezTo>
                  <a:cubicBezTo>
                    <a:pt x="27" y="24"/>
                    <a:pt x="28" y="19"/>
                    <a:pt x="29" y="19"/>
                  </a:cubicBezTo>
                  <a:cubicBezTo>
                    <a:pt x="30" y="19"/>
                    <a:pt x="31" y="20"/>
                    <a:pt x="31" y="22"/>
                  </a:cubicBezTo>
                  <a:cubicBezTo>
                    <a:pt x="35" y="27"/>
                    <a:pt x="33" y="40"/>
                    <a:pt x="27" y="52"/>
                  </a:cubicBezTo>
                  <a:cubicBezTo>
                    <a:pt x="33" y="48"/>
                    <a:pt x="35" y="36"/>
                    <a:pt x="37" y="31"/>
                  </a:cubicBezTo>
                  <a:cubicBezTo>
                    <a:pt x="36" y="29"/>
                    <a:pt x="35" y="28"/>
                    <a:pt x="35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1" y="16"/>
                    <a:pt x="29" y="8"/>
                    <a:pt x="22" y="0"/>
                  </a:cubicBezTo>
                </a:path>
              </a:pathLst>
            </a:custGeom>
            <a:solidFill>
              <a:srgbClr val="FCE9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843">
              <a:extLst>
                <a:ext uri="{FF2B5EF4-FFF2-40B4-BE49-F238E27FC236}">
                  <a16:creationId xmlns:a16="http://schemas.microsoft.com/office/drawing/2014/main" id="{FD0748D1-8686-46CA-9FF6-3CA4B17A66C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37801" y="1616076"/>
              <a:ext cx="280988" cy="277813"/>
            </a:xfrm>
            <a:custGeom>
              <a:avLst/>
              <a:gdLst>
                <a:gd name="T0" fmla="*/ 49 w 85"/>
                <a:gd name="T1" fmla="*/ 73 h 84"/>
                <a:gd name="T2" fmla="*/ 40 w 85"/>
                <a:gd name="T3" fmla="*/ 79 h 84"/>
                <a:gd name="T4" fmla="*/ 22 w 85"/>
                <a:gd name="T5" fmla="*/ 84 h 84"/>
                <a:gd name="T6" fmla="*/ 22 w 85"/>
                <a:gd name="T7" fmla="*/ 84 h 84"/>
                <a:gd name="T8" fmla="*/ 10 w 85"/>
                <a:gd name="T9" fmla="*/ 82 h 84"/>
                <a:gd name="T10" fmla="*/ 8 w 85"/>
                <a:gd name="T11" fmla="*/ 77 h 84"/>
                <a:gd name="T12" fmla="*/ 7 w 85"/>
                <a:gd name="T13" fmla="*/ 73 h 84"/>
                <a:gd name="T14" fmla="*/ 4 w 85"/>
                <a:gd name="T15" fmla="*/ 71 h 84"/>
                <a:gd name="T16" fmla="*/ 0 w 85"/>
                <a:gd name="T17" fmla="*/ 68 h 84"/>
                <a:gd name="T18" fmla="*/ 2 w 85"/>
                <a:gd name="T19" fmla="*/ 52 h 84"/>
                <a:gd name="T20" fmla="*/ 2 w 85"/>
                <a:gd name="T21" fmla="*/ 52 h 84"/>
                <a:gd name="T22" fmla="*/ 4 w 85"/>
                <a:gd name="T23" fmla="*/ 46 h 84"/>
                <a:gd name="T24" fmla="*/ 11 w 85"/>
                <a:gd name="T25" fmla="*/ 31 h 84"/>
                <a:gd name="T26" fmla="*/ 11 w 85"/>
                <a:gd name="T27" fmla="*/ 31 h 84"/>
                <a:gd name="T28" fmla="*/ 13 w 85"/>
                <a:gd name="T29" fmla="*/ 28 h 84"/>
                <a:gd name="T30" fmla="*/ 13 w 85"/>
                <a:gd name="T31" fmla="*/ 28 h 84"/>
                <a:gd name="T32" fmla="*/ 37 w 85"/>
                <a:gd name="T33" fmla="*/ 8 h 84"/>
                <a:gd name="T34" fmla="*/ 74 w 85"/>
                <a:gd name="T35" fmla="*/ 0 h 84"/>
                <a:gd name="T36" fmla="*/ 49 w 85"/>
                <a:gd name="T37" fmla="*/ 73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5" h="84">
                  <a:moveTo>
                    <a:pt x="49" y="73"/>
                  </a:moveTo>
                  <a:cubicBezTo>
                    <a:pt x="46" y="76"/>
                    <a:pt x="43" y="78"/>
                    <a:pt x="40" y="79"/>
                  </a:cubicBezTo>
                  <a:cubicBezTo>
                    <a:pt x="33" y="83"/>
                    <a:pt x="27" y="84"/>
                    <a:pt x="22" y="84"/>
                  </a:cubicBezTo>
                  <a:cubicBezTo>
                    <a:pt x="22" y="84"/>
                    <a:pt x="22" y="84"/>
                    <a:pt x="22" y="84"/>
                  </a:cubicBezTo>
                  <a:cubicBezTo>
                    <a:pt x="17" y="84"/>
                    <a:pt x="13" y="83"/>
                    <a:pt x="10" y="82"/>
                  </a:cubicBezTo>
                  <a:cubicBezTo>
                    <a:pt x="8" y="81"/>
                    <a:pt x="7" y="79"/>
                    <a:pt x="8" y="77"/>
                  </a:cubicBezTo>
                  <a:cubicBezTo>
                    <a:pt x="8" y="76"/>
                    <a:pt x="8" y="74"/>
                    <a:pt x="7" y="73"/>
                  </a:cubicBezTo>
                  <a:cubicBezTo>
                    <a:pt x="7" y="72"/>
                    <a:pt x="5" y="71"/>
                    <a:pt x="4" y="71"/>
                  </a:cubicBezTo>
                  <a:cubicBezTo>
                    <a:pt x="2" y="71"/>
                    <a:pt x="1" y="70"/>
                    <a:pt x="0" y="68"/>
                  </a:cubicBezTo>
                  <a:cubicBezTo>
                    <a:pt x="0" y="65"/>
                    <a:pt x="0" y="59"/>
                    <a:pt x="2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2" y="50"/>
                    <a:pt x="3" y="48"/>
                    <a:pt x="4" y="46"/>
                  </a:cubicBezTo>
                  <a:cubicBezTo>
                    <a:pt x="5" y="41"/>
                    <a:pt x="8" y="36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2" y="30"/>
                    <a:pt x="12" y="29"/>
                    <a:pt x="13" y="28"/>
                  </a:cubicBezTo>
                  <a:cubicBezTo>
                    <a:pt x="13" y="28"/>
                    <a:pt x="13" y="28"/>
                    <a:pt x="13" y="28"/>
                  </a:cubicBezTo>
                  <a:cubicBezTo>
                    <a:pt x="19" y="20"/>
                    <a:pt x="27" y="13"/>
                    <a:pt x="37" y="8"/>
                  </a:cubicBezTo>
                  <a:cubicBezTo>
                    <a:pt x="54" y="0"/>
                    <a:pt x="74" y="0"/>
                    <a:pt x="74" y="0"/>
                  </a:cubicBezTo>
                  <a:cubicBezTo>
                    <a:pt x="85" y="24"/>
                    <a:pt x="66" y="58"/>
                    <a:pt x="49" y="73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844">
              <a:extLst>
                <a:ext uri="{FF2B5EF4-FFF2-40B4-BE49-F238E27FC236}">
                  <a16:creationId xmlns:a16="http://schemas.microsoft.com/office/drawing/2014/main" id="{45E2A653-E54D-4D63-B67B-2B053283205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74313" y="1676401"/>
              <a:ext cx="36513" cy="42863"/>
            </a:xfrm>
            <a:custGeom>
              <a:avLst/>
              <a:gdLst>
                <a:gd name="T0" fmla="*/ 11 w 11"/>
                <a:gd name="T1" fmla="*/ 0 h 13"/>
                <a:gd name="T2" fmla="*/ 2 w 11"/>
                <a:gd name="T3" fmla="*/ 10 h 13"/>
                <a:gd name="T4" fmla="*/ 2 w 11"/>
                <a:gd name="T5" fmla="*/ 10 h 13"/>
                <a:gd name="T6" fmla="*/ 0 w 11"/>
                <a:gd name="T7" fmla="*/ 13 h 13"/>
                <a:gd name="T8" fmla="*/ 0 w 11"/>
                <a:gd name="T9" fmla="*/ 13 h 13"/>
                <a:gd name="T10" fmla="*/ 0 w 11"/>
                <a:gd name="T11" fmla="*/ 13 h 13"/>
                <a:gd name="T12" fmla="*/ 0 w 11"/>
                <a:gd name="T13" fmla="*/ 13 h 13"/>
                <a:gd name="T14" fmla="*/ 0 w 11"/>
                <a:gd name="T15" fmla="*/ 13 h 13"/>
                <a:gd name="T16" fmla="*/ 2 w 11"/>
                <a:gd name="T17" fmla="*/ 10 h 13"/>
                <a:gd name="T18" fmla="*/ 2 w 11"/>
                <a:gd name="T19" fmla="*/ 10 h 13"/>
                <a:gd name="T20" fmla="*/ 11 w 11"/>
                <a:gd name="T21" fmla="*/ 0 h 13"/>
                <a:gd name="T22" fmla="*/ 11 w 11"/>
                <a:gd name="T23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" h="13">
                  <a:moveTo>
                    <a:pt x="11" y="0"/>
                  </a:moveTo>
                  <a:cubicBezTo>
                    <a:pt x="7" y="3"/>
                    <a:pt x="4" y="6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1" y="11"/>
                    <a:pt x="1" y="12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" y="12"/>
                    <a:pt x="1" y="11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4" y="6"/>
                    <a:pt x="7" y="3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</a:path>
              </a:pathLst>
            </a:custGeom>
            <a:solidFill>
              <a:srgbClr val="FDEF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845">
              <a:extLst>
                <a:ext uri="{FF2B5EF4-FFF2-40B4-BE49-F238E27FC236}">
                  <a16:creationId xmlns:a16="http://schemas.microsoft.com/office/drawing/2014/main" id="{99775B97-CA59-429B-8300-DF3C918AF04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361613" y="1619251"/>
              <a:ext cx="230188" cy="238125"/>
            </a:xfrm>
            <a:custGeom>
              <a:avLst/>
              <a:gdLst>
                <a:gd name="T0" fmla="*/ 37 w 70"/>
                <a:gd name="T1" fmla="*/ 51 h 72"/>
                <a:gd name="T2" fmla="*/ 39 w 70"/>
                <a:gd name="T3" fmla="*/ 51 h 72"/>
                <a:gd name="T4" fmla="*/ 34 w 70"/>
                <a:gd name="T5" fmla="*/ 35 h 72"/>
                <a:gd name="T6" fmla="*/ 39 w 70"/>
                <a:gd name="T7" fmla="*/ 32 h 72"/>
                <a:gd name="T8" fmla="*/ 26 w 70"/>
                <a:gd name="T9" fmla="*/ 29 h 72"/>
                <a:gd name="T10" fmla="*/ 28 w 70"/>
                <a:gd name="T11" fmla="*/ 30 h 72"/>
                <a:gd name="T12" fmla="*/ 26 w 70"/>
                <a:gd name="T13" fmla="*/ 29 h 72"/>
                <a:gd name="T14" fmla="*/ 42 w 70"/>
                <a:gd name="T15" fmla="*/ 24 h 72"/>
                <a:gd name="T16" fmla="*/ 39 w 70"/>
                <a:gd name="T17" fmla="*/ 31 h 72"/>
                <a:gd name="T18" fmla="*/ 49 w 70"/>
                <a:gd name="T19" fmla="*/ 20 h 72"/>
                <a:gd name="T20" fmla="*/ 38 w 70"/>
                <a:gd name="T21" fmla="*/ 19 h 72"/>
                <a:gd name="T22" fmla="*/ 36 w 70"/>
                <a:gd name="T23" fmla="*/ 19 h 72"/>
                <a:gd name="T24" fmla="*/ 28 w 70"/>
                <a:gd name="T25" fmla="*/ 28 h 72"/>
                <a:gd name="T26" fmla="*/ 41 w 70"/>
                <a:gd name="T27" fmla="*/ 19 h 72"/>
                <a:gd name="T28" fmla="*/ 16 w 70"/>
                <a:gd name="T29" fmla="*/ 17 h 72"/>
                <a:gd name="T30" fmla="*/ 6 w 70"/>
                <a:gd name="T31" fmla="*/ 27 h 72"/>
                <a:gd name="T32" fmla="*/ 4 w 70"/>
                <a:gd name="T33" fmla="*/ 30 h 72"/>
                <a:gd name="T34" fmla="*/ 4 w 70"/>
                <a:gd name="T35" fmla="*/ 30 h 72"/>
                <a:gd name="T36" fmla="*/ 21 w 70"/>
                <a:gd name="T37" fmla="*/ 16 h 72"/>
                <a:gd name="T38" fmla="*/ 47 w 70"/>
                <a:gd name="T39" fmla="*/ 17 h 72"/>
                <a:gd name="T40" fmla="*/ 54 w 70"/>
                <a:gd name="T41" fmla="*/ 15 h 72"/>
                <a:gd name="T42" fmla="*/ 62 w 70"/>
                <a:gd name="T43" fmla="*/ 36 h 72"/>
                <a:gd name="T44" fmla="*/ 42 w 70"/>
                <a:gd name="T45" fmla="*/ 72 h 72"/>
                <a:gd name="T46" fmla="*/ 69 w 70"/>
                <a:gd name="T47" fmla="*/ 10 h 72"/>
                <a:gd name="T48" fmla="*/ 51 w 70"/>
                <a:gd name="T49" fmla="*/ 35 h 72"/>
                <a:gd name="T50" fmla="*/ 42 w 70"/>
                <a:gd name="T51" fmla="*/ 49 h 72"/>
                <a:gd name="T52" fmla="*/ 63 w 70"/>
                <a:gd name="T53" fmla="*/ 29 h 72"/>
                <a:gd name="T54" fmla="*/ 70 w 70"/>
                <a:gd name="T55" fmla="*/ 10 h 72"/>
                <a:gd name="T56" fmla="*/ 65 w 70"/>
                <a:gd name="T57" fmla="*/ 6 h 72"/>
                <a:gd name="T58" fmla="*/ 54 w 70"/>
                <a:gd name="T59" fmla="*/ 16 h 72"/>
                <a:gd name="T60" fmla="*/ 56 w 70"/>
                <a:gd name="T61" fmla="*/ 25 h 72"/>
                <a:gd name="T62" fmla="*/ 65 w 70"/>
                <a:gd name="T63" fmla="*/ 6 h 72"/>
                <a:gd name="T64" fmla="*/ 59 w 70"/>
                <a:gd name="T65" fmla="*/ 10 h 72"/>
                <a:gd name="T66" fmla="*/ 63 w 70"/>
                <a:gd name="T67" fmla="*/ 4 h 72"/>
                <a:gd name="T68" fmla="*/ 55 w 70"/>
                <a:gd name="T69" fmla="*/ 3 h 72"/>
                <a:gd name="T70" fmla="*/ 41 w 70"/>
                <a:gd name="T71" fmla="*/ 14 h 72"/>
                <a:gd name="T72" fmla="*/ 60 w 70"/>
                <a:gd name="T73" fmla="*/ 0 h 72"/>
                <a:gd name="T74" fmla="*/ 40 w 70"/>
                <a:gd name="T75" fmla="*/ 15 h 72"/>
                <a:gd name="T76" fmla="*/ 42 w 70"/>
                <a:gd name="T77" fmla="*/ 18 h 72"/>
                <a:gd name="T78" fmla="*/ 49 w 70"/>
                <a:gd name="T79" fmla="*/ 14 h 72"/>
                <a:gd name="T80" fmla="*/ 56 w 70"/>
                <a:gd name="T81" fmla="*/ 13 h 72"/>
                <a:gd name="T82" fmla="*/ 60 w 70"/>
                <a:gd name="T83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70" h="72">
                  <a:moveTo>
                    <a:pt x="39" y="51"/>
                  </a:moveTo>
                  <a:cubicBezTo>
                    <a:pt x="39" y="51"/>
                    <a:pt x="38" y="51"/>
                    <a:pt x="37" y="51"/>
                  </a:cubicBezTo>
                  <a:cubicBezTo>
                    <a:pt x="36" y="53"/>
                    <a:pt x="35" y="54"/>
                    <a:pt x="35" y="54"/>
                  </a:cubicBezTo>
                  <a:cubicBezTo>
                    <a:pt x="35" y="54"/>
                    <a:pt x="37" y="53"/>
                    <a:pt x="39" y="51"/>
                  </a:cubicBezTo>
                  <a:moveTo>
                    <a:pt x="36" y="32"/>
                  </a:moveTo>
                  <a:cubicBezTo>
                    <a:pt x="35" y="33"/>
                    <a:pt x="34" y="34"/>
                    <a:pt x="34" y="35"/>
                  </a:cubicBezTo>
                  <a:cubicBezTo>
                    <a:pt x="34" y="36"/>
                    <a:pt x="34" y="37"/>
                    <a:pt x="34" y="37"/>
                  </a:cubicBezTo>
                  <a:cubicBezTo>
                    <a:pt x="34" y="37"/>
                    <a:pt x="36" y="35"/>
                    <a:pt x="39" y="32"/>
                  </a:cubicBezTo>
                  <a:cubicBezTo>
                    <a:pt x="38" y="32"/>
                    <a:pt x="37" y="32"/>
                    <a:pt x="36" y="32"/>
                  </a:cubicBezTo>
                  <a:moveTo>
                    <a:pt x="26" y="29"/>
                  </a:moveTo>
                  <a:cubicBezTo>
                    <a:pt x="23" y="34"/>
                    <a:pt x="21" y="37"/>
                    <a:pt x="21" y="37"/>
                  </a:cubicBezTo>
                  <a:cubicBezTo>
                    <a:pt x="21" y="37"/>
                    <a:pt x="24" y="34"/>
                    <a:pt x="28" y="30"/>
                  </a:cubicBezTo>
                  <a:cubicBezTo>
                    <a:pt x="27" y="30"/>
                    <a:pt x="27" y="30"/>
                    <a:pt x="27" y="29"/>
                  </a:cubicBezTo>
                  <a:cubicBezTo>
                    <a:pt x="27" y="29"/>
                    <a:pt x="27" y="29"/>
                    <a:pt x="26" y="29"/>
                  </a:cubicBezTo>
                  <a:moveTo>
                    <a:pt x="49" y="20"/>
                  </a:moveTo>
                  <a:cubicBezTo>
                    <a:pt x="47" y="22"/>
                    <a:pt x="44" y="23"/>
                    <a:pt x="42" y="24"/>
                  </a:cubicBezTo>
                  <a:cubicBezTo>
                    <a:pt x="40" y="26"/>
                    <a:pt x="38" y="29"/>
                    <a:pt x="36" y="31"/>
                  </a:cubicBezTo>
                  <a:cubicBezTo>
                    <a:pt x="37" y="31"/>
                    <a:pt x="38" y="31"/>
                    <a:pt x="39" y="31"/>
                  </a:cubicBezTo>
                  <a:cubicBezTo>
                    <a:pt x="39" y="31"/>
                    <a:pt x="39" y="31"/>
                    <a:pt x="39" y="31"/>
                  </a:cubicBezTo>
                  <a:cubicBezTo>
                    <a:pt x="42" y="28"/>
                    <a:pt x="46" y="24"/>
                    <a:pt x="49" y="20"/>
                  </a:cubicBezTo>
                  <a:moveTo>
                    <a:pt x="41" y="19"/>
                  </a:moveTo>
                  <a:cubicBezTo>
                    <a:pt x="40" y="19"/>
                    <a:pt x="39" y="19"/>
                    <a:pt x="38" y="19"/>
                  </a:cubicBezTo>
                  <a:cubicBezTo>
                    <a:pt x="38" y="19"/>
                    <a:pt x="37" y="19"/>
                    <a:pt x="37" y="19"/>
                  </a:cubicBezTo>
                  <a:cubicBezTo>
                    <a:pt x="37" y="19"/>
                    <a:pt x="36" y="19"/>
                    <a:pt x="36" y="19"/>
                  </a:cubicBezTo>
                  <a:cubicBezTo>
                    <a:pt x="33" y="22"/>
                    <a:pt x="30" y="25"/>
                    <a:pt x="27" y="28"/>
                  </a:cubicBezTo>
                  <a:cubicBezTo>
                    <a:pt x="28" y="28"/>
                    <a:pt x="28" y="28"/>
                    <a:pt x="28" y="28"/>
                  </a:cubicBezTo>
                  <a:cubicBezTo>
                    <a:pt x="29" y="28"/>
                    <a:pt x="29" y="28"/>
                    <a:pt x="30" y="28"/>
                  </a:cubicBezTo>
                  <a:cubicBezTo>
                    <a:pt x="33" y="25"/>
                    <a:pt x="37" y="21"/>
                    <a:pt x="41" y="19"/>
                  </a:cubicBezTo>
                  <a:moveTo>
                    <a:pt x="21" y="16"/>
                  </a:moveTo>
                  <a:cubicBezTo>
                    <a:pt x="19" y="17"/>
                    <a:pt x="17" y="17"/>
                    <a:pt x="16" y="17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1" y="20"/>
                    <a:pt x="8" y="23"/>
                    <a:pt x="6" y="27"/>
                  </a:cubicBezTo>
                  <a:cubicBezTo>
                    <a:pt x="6" y="27"/>
                    <a:pt x="6" y="27"/>
                    <a:pt x="6" y="27"/>
                  </a:cubicBezTo>
                  <a:cubicBezTo>
                    <a:pt x="5" y="28"/>
                    <a:pt x="5" y="29"/>
                    <a:pt x="4" y="30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3" y="31"/>
                    <a:pt x="0" y="37"/>
                    <a:pt x="0" y="38"/>
                  </a:cubicBezTo>
                  <a:cubicBezTo>
                    <a:pt x="3" y="34"/>
                    <a:pt x="11" y="24"/>
                    <a:pt x="21" y="16"/>
                  </a:cubicBezTo>
                  <a:moveTo>
                    <a:pt x="54" y="15"/>
                  </a:moveTo>
                  <a:cubicBezTo>
                    <a:pt x="52" y="16"/>
                    <a:pt x="50" y="17"/>
                    <a:pt x="47" y="17"/>
                  </a:cubicBezTo>
                  <a:cubicBezTo>
                    <a:pt x="46" y="19"/>
                    <a:pt x="45" y="21"/>
                    <a:pt x="43" y="23"/>
                  </a:cubicBezTo>
                  <a:cubicBezTo>
                    <a:pt x="46" y="21"/>
                    <a:pt x="50" y="19"/>
                    <a:pt x="54" y="15"/>
                  </a:cubicBezTo>
                  <a:moveTo>
                    <a:pt x="70" y="15"/>
                  </a:moveTo>
                  <a:cubicBezTo>
                    <a:pt x="69" y="21"/>
                    <a:pt x="66" y="29"/>
                    <a:pt x="62" y="36"/>
                  </a:cubicBezTo>
                  <a:cubicBezTo>
                    <a:pt x="60" y="41"/>
                    <a:pt x="57" y="48"/>
                    <a:pt x="55" y="52"/>
                  </a:cubicBezTo>
                  <a:cubicBezTo>
                    <a:pt x="47" y="65"/>
                    <a:pt x="47" y="66"/>
                    <a:pt x="42" y="72"/>
                  </a:cubicBezTo>
                  <a:cubicBezTo>
                    <a:pt x="56" y="60"/>
                    <a:pt x="70" y="36"/>
                    <a:pt x="70" y="15"/>
                  </a:cubicBezTo>
                  <a:moveTo>
                    <a:pt x="69" y="10"/>
                  </a:moveTo>
                  <a:cubicBezTo>
                    <a:pt x="67" y="14"/>
                    <a:pt x="63" y="21"/>
                    <a:pt x="56" y="26"/>
                  </a:cubicBezTo>
                  <a:cubicBezTo>
                    <a:pt x="55" y="29"/>
                    <a:pt x="53" y="32"/>
                    <a:pt x="51" y="35"/>
                  </a:cubicBezTo>
                  <a:cubicBezTo>
                    <a:pt x="48" y="40"/>
                    <a:pt x="42" y="46"/>
                    <a:pt x="39" y="50"/>
                  </a:cubicBezTo>
                  <a:cubicBezTo>
                    <a:pt x="40" y="49"/>
                    <a:pt x="41" y="49"/>
                    <a:pt x="42" y="49"/>
                  </a:cubicBezTo>
                  <a:cubicBezTo>
                    <a:pt x="49" y="45"/>
                    <a:pt x="57" y="38"/>
                    <a:pt x="61" y="32"/>
                  </a:cubicBezTo>
                  <a:cubicBezTo>
                    <a:pt x="62" y="30"/>
                    <a:pt x="62" y="29"/>
                    <a:pt x="63" y="29"/>
                  </a:cubicBezTo>
                  <a:cubicBezTo>
                    <a:pt x="63" y="29"/>
                    <a:pt x="63" y="30"/>
                    <a:pt x="62" y="33"/>
                  </a:cubicBezTo>
                  <a:cubicBezTo>
                    <a:pt x="67" y="25"/>
                    <a:pt x="69" y="16"/>
                    <a:pt x="70" y="10"/>
                  </a:cubicBezTo>
                  <a:cubicBezTo>
                    <a:pt x="70" y="10"/>
                    <a:pt x="69" y="10"/>
                    <a:pt x="69" y="10"/>
                  </a:cubicBezTo>
                  <a:moveTo>
                    <a:pt x="65" y="6"/>
                  </a:moveTo>
                  <a:cubicBezTo>
                    <a:pt x="63" y="9"/>
                    <a:pt x="60" y="11"/>
                    <a:pt x="57" y="13"/>
                  </a:cubicBezTo>
                  <a:cubicBezTo>
                    <a:pt x="56" y="14"/>
                    <a:pt x="55" y="15"/>
                    <a:pt x="54" y="16"/>
                  </a:cubicBezTo>
                  <a:cubicBezTo>
                    <a:pt x="54" y="16"/>
                    <a:pt x="54" y="16"/>
                    <a:pt x="55" y="16"/>
                  </a:cubicBezTo>
                  <a:cubicBezTo>
                    <a:pt x="57" y="16"/>
                    <a:pt x="57" y="20"/>
                    <a:pt x="56" y="25"/>
                  </a:cubicBezTo>
                  <a:cubicBezTo>
                    <a:pt x="63" y="20"/>
                    <a:pt x="67" y="13"/>
                    <a:pt x="68" y="9"/>
                  </a:cubicBezTo>
                  <a:cubicBezTo>
                    <a:pt x="67" y="8"/>
                    <a:pt x="66" y="7"/>
                    <a:pt x="65" y="6"/>
                  </a:cubicBezTo>
                  <a:moveTo>
                    <a:pt x="63" y="4"/>
                  </a:moveTo>
                  <a:cubicBezTo>
                    <a:pt x="62" y="5"/>
                    <a:pt x="61" y="8"/>
                    <a:pt x="59" y="10"/>
                  </a:cubicBezTo>
                  <a:cubicBezTo>
                    <a:pt x="61" y="8"/>
                    <a:pt x="63" y="7"/>
                    <a:pt x="64" y="5"/>
                  </a:cubicBezTo>
                  <a:cubicBezTo>
                    <a:pt x="63" y="5"/>
                    <a:pt x="63" y="4"/>
                    <a:pt x="63" y="4"/>
                  </a:cubicBezTo>
                  <a:moveTo>
                    <a:pt x="59" y="0"/>
                  </a:moveTo>
                  <a:cubicBezTo>
                    <a:pt x="55" y="3"/>
                    <a:pt x="55" y="3"/>
                    <a:pt x="55" y="3"/>
                  </a:cubicBezTo>
                  <a:cubicBezTo>
                    <a:pt x="51" y="6"/>
                    <a:pt x="46" y="9"/>
                    <a:pt x="42" y="11"/>
                  </a:cubicBezTo>
                  <a:cubicBezTo>
                    <a:pt x="42" y="12"/>
                    <a:pt x="41" y="13"/>
                    <a:pt x="41" y="14"/>
                  </a:cubicBezTo>
                  <a:cubicBezTo>
                    <a:pt x="48" y="10"/>
                    <a:pt x="55" y="5"/>
                    <a:pt x="59" y="0"/>
                  </a:cubicBezTo>
                  <a:moveTo>
                    <a:pt x="60" y="0"/>
                  </a:moveTo>
                  <a:cubicBezTo>
                    <a:pt x="56" y="5"/>
                    <a:pt x="48" y="11"/>
                    <a:pt x="42" y="14"/>
                  </a:cubicBezTo>
                  <a:cubicBezTo>
                    <a:pt x="41" y="14"/>
                    <a:pt x="41" y="15"/>
                    <a:pt x="40" y="15"/>
                  </a:cubicBezTo>
                  <a:cubicBezTo>
                    <a:pt x="39" y="16"/>
                    <a:pt x="38" y="17"/>
                    <a:pt x="37" y="18"/>
                  </a:cubicBezTo>
                  <a:cubicBezTo>
                    <a:pt x="39" y="18"/>
                    <a:pt x="40" y="18"/>
                    <a:pt x="42" y="18"/>
                  </a:cubicBezTo>
                  <a:cubicBezTo>
                    <a:pt x="45" y="15"/>
                    <a:pt x="47" y="14"/>
                    <a:pt x="49" y="14"/>
                  </a:cubicBezTo>
                  <a:cubicBezTo>
                    <a:pt x="49" y="14"/>
                    <a:pt x="49" y="14"/>
                    <a:pt x="49" y="14"/>
                  </a:cubicBezTo>
                  <a:cubicBezTo>
                    <a:pt x="50" y="14"/>
                    <a:pt x="49" y="15"/>
                    <a:pt x="48" y="16"/>
                  </a:cubicBezTo>
                  <a:cubicBezTo>
                    <a:pt x="51" y="15"/>
                    <a:pt x="53" y="14"/>
                    <a:pt x="56" y="13"/>
                  </a:cubicBezTo>
                  <a:cubicBezTo>
                    <a:pt x="58" y="9"/>
                    <a:pt x="60" y="5"/>
                    <a:pt x="61" y="2"/>
                  </a:cubicBezTo>
                  <a:cubicBezTo>
                    <a:pt x="61" y="2"/>
                    <a:pt x="61" y="1"/>
                    <a:pt x="60" y="0"/>
                  </a:cubicBezTo>
                </a:path>
              </a:pathLst>
            </a:custGeom>
            <a:solidFill>
              <a:srgbClr val="FCE9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846">
              <a:extLst>
                <a:ext uri="{FF2B5EF4-FFF2-40B4-BE49-F238E27FC236}">
                  <a16:creationId xmlns:a16="http://schemas.microsoft.com/office/drawing/2014/main" id="{4C79D2FE-FCB2-4530-99DA-3880AA0571D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42551" y="1473201"/>
              <a:ext cx="330200" cy="209550"/>
            </a:xfrm>
            <a:custGeom>
              <a:avLst/>
              <a:gdLst>
                <a:gd name="T0" fmla="*/ 100 w 100"/>
                <a:gd name="T1" fmla="*/ 40 h 63"/>
                <a:gd name="T2" fmla="*/ 91 w 100"/>
                <a:gd name="T3" fmla="*/ 47 h 63"/>
                <a:gd name="T4" fmla="*/ 42 w 100"/>
                <a:gd name="T5" fmla="*/ 60 h 63"/>
                <a:gd name="T6" fmla="*/ 42 w 100"/>
                <a:gd name="T7" fmla="*/ 60 h 63"/>
                <a:gd name="T8" fmla="*/ 38 w 100"/>
                <a:gd name="T9" fmla="*/ 59 h 63"/>
                <a:gd name="T10" fmla="*/ 26 w 100"/>
                <a:gd name="T11" fmla="*/ 55 h 63"/>
                <a:gd name="T12" fmla="*/ 8 w 100"/>
                <a:gd name="T13" fmla="*/ 43 h 63"/>
                <a:gd name="T14" fmla="*/ 8 w 100"/>
                <a:gd name="T15" fmla="*/ 43 h 63"/>
                <a:gd name="T16" fmla="*/ 6 w 100"/>
                <a:gd name="T17" fmla="*/ 41 h 63"/>
                <a:gd name="T18" fmla="*/ 6 w 100"/>
                <a:gd name="T19" fmla="*/ 40 h 63"/>
                <a:gd name="T20" fmla="*/ 2 w 100"/>
                <a:gd name="T21" fmla="*/ 29 h 63"/>
                <a:gd name="T22" fmla="*/ 3 w 100"/>
                <a:gd name="T23" fmla="*/ 28 h 63"/>
                <a:gd name="T24" fmla="*/ 5 w 100"/>
                <a:gd name="T25" fmla="*/ 17 h 63"/>
                <a:gd name="T26" fmla="*/ 5 w 100"/>
                <a:gd name="T27" fmla="*/ 17 h 63"/>
                <a:gd name="T28" fmla="*/ 9 w 100"/>
                <a:gd name="T29" fmla="*/ 13 h 63"/>
                <a:gd name="T30" fmla="*/ 15 w 100"/>
                <a:gd name="T31" fmla="*/ 8 h 63"/>
                <a:gd name="T32" fmla="*/ 43 w 100"/>
                <a:gd name="T33" fmla="*/ 0 h 63"/>
                <a:gd name="T34" fmla="*/ 43 w 100"/>
                <a:gd name="T35" fmla="*/ 0 h 63"/>
                <a:gd name="T36" fmla="*/ 61 w 100"/>
                <a:gd name="T37" fmla="*/ 3 h 63"/>
                <a:gd name="T38" fmla="*/ 89 w 100"/>
                <a:gd name="T39" fmla="*/ 25 h 63"/>
                <a:gd name="T40" fmla="*/ 100 w 100"/>
                <a:gd name="T41" fmla="*/ 4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0" h="63">
                  <a:moveTo>
                    <a:pt x="100" y="40"/>
                  </a:moveTo>
                  <a:cubicBezTo>
                    <a:pt x="91" y="47"/>
                    <a:pt x="91" y="47"/>
                    <a:pt x="91" y="47"/>
                  </a:cubicBezTo>
                  <a:cubicBezTo>
                    <a:pt x="77" y="58"/>
                    <a:pt x="59" y="63"/>
                    <a:pt x="42" y="60"/>
                  </a:cubicBezTo>
                  <a:cubicBezTo>
                    <a:pt x="42" y="60"/>
                    <a:pt x="42" y="60"/>
                    <a:pt x="42" y="60"/>
                  </a:cubicBezTo>
                  <a:cubicBezTo>
                    <a:pt x="41" y="60"/>
                    <a:pt x="39" y="59"/>
                    <a:pt x="38" y="59"/>
                  </a:cubicBezTo>
                  <a:cubicBezTo>
                    <a:pt x="34" y="58"/>
                    <a:pt x="30" y="57"/>
                    <a:pt x="26" y="55"/>
                  </a:cubicBezTo>
                  <a:cubicBezTo>
                    <a:pt x="18" y="51"/>
                    <a:pt x="12" y="47"/>
                    <a:pt x="8" y="43"/>
                  </a:cubicBezTo>
                  <a:cubicBezTo>
                    <a:pt x="8" y="43"/>
                    <a:pt x="8" y="43"/>
                    <a:pt x="8" y="43"/>
                  </a:cubicBezTo>
                  <a:cubicBezTo>
                    <a:pt x="7" y="42"/>
                    <a:pt x="7" y="42"/>
                    <a:pt x="6" y="41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1" y="35"/>
                    <a:pt x="0" y="30"/>
                    <a:pt x="2" y="29"/>
                  </a:cubicBezTo>
                  <a:cubicBezTo>
                    <a:pt x="3" y="29"/>
                    <a:pt x="3" y="28"/>
                    <a:pt x="3" y="28"/>
                  </a:cubicBezTo>
                  <a:cubicBezTo>
                    <a:pt x="6" y="25"/>
                    <a:pt x="2" y="22"/>
                    <a:pt x="5" y="17"/>
                  </a:cubicBezTo>
                  <a:cubicBezTo>
                    <a:pt x="5" y="17"/>
                    <a:pt x="5" y="17"/>
                    <a:pt x="5" y="17"/>
                  </a:cubicBezTo>
                  <a:cubicBezTo>
                    <a:pt x="6" y="16"/>
                    <a:pt x="7" y="15"/>
                    <a:pt x="9" y="13"/>
                  </a:cubicBezTo>
                  <a:cubicBezTo>
                    <a:pt x="11" y="12"/>
                    <a:pt x="13" y="10"/>
                    <a:pt x="15" y="8"/>
                  </a:cubicBezTo>
                  <a:cubicBezTo>
                    <a:pt x="25" y="2"/>
                    <a:pt x="35" y="0"/>
                    <a:pt x="43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50" y="0"/>
                    <a:pt x="56" y="1"/>
                    <a:pt x="61" y="3"/>
                  </a:cubicBezTo>
                  <a:cubicBezTo>
                    <a:pt x="73" y="7"/>
                    <a:pt x="83" y="15"/>
                    <a:pt x="89" y="25"/>
                  </a:cubicBezTo>
                  <a:cubicBezTo>
                    <a:pt x="100" y="40"/>
                    <a:pt x="100" y="40"/>
                    <a:pt x="100" y="40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847">
              <a:extLst>
                <a:ext uri="{FF2B5EF4-FFF2-40B4-BE49-F238E27FC236}">
                  <a16:creationId xmlns:a16="http://schemas.microsoft.com/office/drawing/2014/main" id="{E31B7C1B-AD8D-41CC-A113-620B63DA273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355263" y="1473201"/>
              <a:ext cx="204788" cy="203200"/>
            </a:xfrm>
            <a:custGeom>
              <a:avLst/>
              <a:gdLst>
                <a:gd name="T0" fmla="*/ 28 w 62"/>
                <a:gd name="T1" fmla="*/ 56 h 61"/>
                <a:gd name="T2" fmla="*/ 26 w 62"/>
                <a:gd name="T3" fmla="*/ 57 h 61"/>
                <a:gd name="T4" fmla="*/ 12 w 62"/>
                <a:gd name="T5" fmla="*/ 58 h 61"/>
                <a:gd name="T6" fmla="*/ 8 w 62"/>
                <a:gd name="T7" fmla="*/ 60 h 61"/>
                <a:gd name="T8" fmla="*/ 18 w 62"/>
                <a:gd name="T9" fmla="*/ 61 h 61"/>
                <a:gd name="T10" fmla="*/ 40 w 62"/>
                <a:gd name="T11" fmla="*/ 52 h 61"/>
                <a:gd name="T12" fmla="*/ 22 w 62"/>
                <a:gd name="T13" fmla="*/ 45 h 61"/>
                <a:gd name="T14" fmla="*/ 36 w 62"/>
                <a:gd name="T15" fmla="*/ 42 h 61"/>
                <a:gd name="T16" fmla="*/ 53 w 62"/>
                <a:gd name="T17" fmla="*/ 42 h 61"/>
                <a:gd name="T18" fmla="*/ 49 w 62"/>
                <a:gd name="T19" fmla="*/ 46 h 61"/>
                <a:gd name="T20" fmla="*/ 38 w 62"/>
                <a:gd name="T21" fmla="*/ 57 h 61"/>
                <a:gd name="T22" fmla="*/ 61 w 62"/>
                <a:gd name="T23" fmla="*/ 44 h 61"/>
                <a:gd name="T24" fmla="*/ 59 w 62"/>
                <a:gd name="T25" fmla="*/ 40 h 61"/>
                <a:gd name="T26" fmla="*/ 46 w 62"/>
                <a:gd name="T27" fmla="*/ 38 h 61"/>
                <a:gd name="T28" fmla="*/ 38 w 62"/>
                <a:gd name="T29" fmla="*/ 42 h 61"/>
                <a:gd name="T30" fmla="*/ 38 w 62"/>
                <a:gd name="T31" fmla="*/ 45 h 61"/>
                <a:gd name="T32" fmla="*/ 59 w 62"/>
                <a:gd name="T33" fmla="*/ 39 h 61"/>
                <a:gd name="T34" fmla="*/ 27 w 62"/>
                <a:gd name="T35" fmla="*/ 32 h 61"/>
                <a:gd name="T36" fmla="*/ 26 w 62"/>
                <a:gd name="T37" fmla="*/ 33 h 61"/>
                <a:gd name="T38" fmla="*/ 33 w 62"/>
                <a:gd name="T39" fmla="*/ 31 h 61"/>
                <a:gd name="T40" fmla="*/ 27 w 62"/>
                <a:gd name="T41" fmla="*/ 33 h 61"/>
                <a:gd name="T42" fmla="*/ 54 w 62"/>
                <a:gd name="T43" fmla="*/ 34 h 61"/>
                <a:gd name="T44" fmla="*/ 46 w 62"/>
                <a:gd name="T45" fmla="*/ 33 h 61"/>
                <a:gd name="T46" fmla="*/ 26 w 62"/>
                <a:gd name="T47" fmla="*/ 31 h 61"/>
                <a:gd name="T48" fmla="*/ 22 w 62"/>
                <a:gd name="T49" fmla="*/ 32 h 61"/>
                <a:gd name="T50" fmla="*/ 26 w 62"/>
                <a:gd name="T51" fmla="*/ 31 h 61"/>
                <a:gd name="T52" fmla="*/ 40 w 62"/>
                <a:gd name="T53" fmla="*/ 28 h 61"/>
                <a:gd name="T54" fmla="*/ 56 w 62"/>
                <a:gd name="T55" fmla="*/ 33 h 61"/>
                <a:gd name="T56" fmla="*/ 53 w 62"/>
                <a:gd name="T57" fmla="*/ 29 h 61"/>
                <a:gd name="T58" fmla="*/ 50 w 62"/>
                <a:gd name="T59" fmla="*/ 28 h 61"/>
                <a:gd name="T60" fmla="*/ 9 w 62"/>
                <a:gd name="T61" fmla="*/ 15 h 61"/>
                <a:gd name="T62" fmla="*/ 45 w 62"/>
                <a:gd name="T63" fmla="*/ 27 h 61"/>
                <a:gd name="T64" fmla="*/ 9 w 62"/>
                <a:gd name="T65" fmla="*/ 15 h 61"/>
                <a:gd name="T66" fmla="*/ 9 w 62"/>
                <a:gd name="T67" fmla="*/ 0 h 61"/>
                <a:gd name="T68" fmla="*/ 9 w 62"/>
                <a:gd name="T69" fmla="*/ 0 h 61"/>
                <a:gd name="T70" fmla="*/ 45 w 62"/>
                <a:gd name="T71" fmla="*/ 16 h 61"/>
                <a:gd name="T72" fmla="*/ 27 w 62"/>
                <a:gd name="T73" fmla="*/ 3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2" h="61">
                  <a:moveTo>
                    <a:pt x="40" y="52"/>
                  </a:moveTo>
                  <a:cubicBezTo>
                    <a:pt x="37" y="54"/>
                    <a:pt x="33" y="55"/>
                    <a:pt x="28" y="56"/>
                  </a:cubicBezTo>
                  <a:cubicBezTo>
                    <a:pt x="28" y="56"/>
                    <a:pt x="28" y="56"/>
                    <a:pt x="28" y="56"/>
                  </a:cubicBezTo>
                  <a:cubicBezTo>
                    <a:pt x="27" y="57"/>
                    <a:pt x="27" y="57"/>
                    <a:pt x="26" y="57"/>
                  </a:cubicBezTo>
                  <a:cubicBezTo>
                    <a:pt x="26" y="57"/>
                    <a:pt x="25" y="57"/>
                    <a:pt x="25" y="57"/>
                  </a:cubicBezTo>
                  <a:cubicBezTo>
                    <a:pt x="21" y="57"/>
                    <a:pt x="17" y="58"/>
                    <a:pt x="12" y="58"/>
                  </a:cubicBezTo>
                  <a:cubicBezTo>
                    <a:pt x="8" y="58"/>
                    <a:pt x="4" y="57"/>
                    <a:pt x="0" y="57"/>
                  </a:cubicBezTo>
                  <a:cubicBezTo>
                    <a:pt x="0" y="58"/>
                    <a:pt x="7" y="60"/>
                    <a:pt x="8" y="60"/>
                  </a:cubicBezTo>
                  <a:cubicBezTo>
                    <a:pt x="8" y="60"/>
                    <a:pt x="8" y="60"/>
                    <a:pt x="8" y="60"/>
                  </a:cubicBezTo>
                  <a:cubicBezTo>
                    <a:pt x="11" y="60"/>
                    <a:pt x="14" y="61"/>
                    <a:pt x="18" y="61"/>
                  </a:cubicBezTo>
                  <a:cubicBezTo>
                    <a:pt x="24" y="61"/>
                    <a:pt x="31" y="60"/>
                    <a:pt x="37" y="58"/>
                  </a:cubicBezTo>
                  <a:cubicBezTo>
                    <a:pt x="38" y="56"/>
                    <a:pt x="39" y="54"/>
                    <a:pt x="40" y="52"/>
                  </a:cubicBezTo>
                  <a:moveTo>
                    <a:pt x="36" y="42"/>
                  </a:moveTo>
                  <a:cubicBezTo>
                    <a:pt x="30" y="44"/>
                    <a:pt x="22" y="45"/>
                    <a:pt x="22" y="45"/>
                  </a:cubicBezTo>
                  <a:cubicBezTo>
                    <a:pt x="22" y="45"/>
                    <a:pt x="28" y="45"/>
                    <a:pt x="34" y="45"/>
                  </a:cubicBezTo>
                  <a:cubicBezTo>
                    <a:pt x="34" y="44"/>
                    <a:pt x="35" y="43"/>
                    <a:pt x="36" y="42"/>
                  </a:cubicBezTo>
                  <a:moveTo>
                    <a:pt x="59" y="40"/>
                  </a:moveTo>
                  <a:cubicBezTo>
                    <a:pt x="57" y="41"/>
                    <a:pt x="55" y="41"/>
                    <a:pt x="53" y="42"/>
                  </a:cubicBezTo>
                  <a:cubicBezTo>
                    <a:pt x="51" y="43"/>
                    <a:pt x="50" y="44"/>
                    <a:pt x="48" y="45"/>
                  </a:cubicBezTo>
                  <a:cubicBezTo>
                    <a:pt x="49" y="46"/>
                    <a:pt x="49" y="46"/>
                    <a:pt x="49" y="46"/>
                  </a:cubicBezTo>
                  <a:cubicBezTo>
                    <a:pt x="50" y="47"/>
                    <a:pt x="47" y="49"/>
                    <a:pt x="42" y="52"/>
                  </a:cubicBezTo>
                  <a:cubicBezTo>
                    <a:pt x="40" y="54"/>
                    <a:pt x="39" y="56"/>
                    <a:pt x="38" y="57"/>
                  </a:cubicBezTo>
                  <a:cubicBezTo>
                    <a:pt x="45" y="55"/>
                    <a:pt x="51" y="52"/>
                    <a:pt x="57" y="47"/>
                  </a:cubicBezTo>
                  <a:cubicBezTo>
                    <a:pt x="61" y="44"/>
                    <a:pt x="61" y="44"/>
                    <a:pt x="61" y="44"/>
                  </a:cubicBezTo>
                  <a:cubicBezTo>
                    <a:pt x="61" y="44"/>
                    <a:pt x="61" y="44"/>
                    <a:pt x="62" y="44"/>
                  </a:cubicBezTo>
                  <a:cubicBezTo>
                    <a:pt x="61" y="43"/>
                    <a:pt x="60" y="41"/>
                    <a:pt x="59" y="40"/>
                  </a:cubicBezTo>
                  <a:moveTo>
                    <a:pt x="57" y="35"/>
                  </a:moveTo>
                  <a:cubicBezTo>
                    <a:pt x="54" y="36"/>
                    <a:pt x="50" y="36"/>
                    <a:pt x="46" y="38"/>
                  </a:cubicBezTo>
                  <a:cubicBezTo>
                    <a:pt x="46" y="38"/>
                    <a:pt x="46" y="38"/>
                    <a:pt x="46" y="38"/>
                  </a:cubicBezTo>
                  <a:cubicBezTo>
                    <a:pt x="47" y="39"/>
                    <a:pt x="43" y="40"/>
                    <a:pt x="38" y="42"/>
                  </a:cubicBezTo>
                  <a:cubicBezTo>
                    <a:pt x="37" y="43"/>
                    <a:pt x="36" y="44"/>
                    <a:pt x="35" y="45"/>
                  </a:cubicBezTo>
                  <a:cubicBezTo>
                    <a:pt x="36" y="45"/>
                    <a:pt x="37" y="45"/>
                    <a:pt x="38" y="45"/>
                  </a:cubicBezTo>
                  <a:cubicBezTo>
                    <a:pt x="42" y="45"/>
                    <a:pt x="45" y="45"/>
                    <a:pt x="47" y="45"/>
                  </a:cubicBezTo>
                  <a:cubicBezTo>
                    <a:pt x="51" y="42"/>
                    <a:pt x="55" y="40"/>
                    <a:pt x="59" y="39"/>
                  </a:cubicBezTo>
                  <a:cubicBezTo>
                    <a:pt x="58" y="38"/>
                    <a:pt x="57" y="36"/>
                    <a:pt x="57" y="35"/>
                  </a:cubicBezTo>
                  <a:moveTo>
                    <a:pt x="27" y="32"/>
                  </a:moveTo>
                  <a:cubicBezTo>
                    <a:pt x="26" y="32"/>
                    <a:pt x="25" y="32"/>
                    <a:pt x="25" y="33"/>
                  </a:cubicBezTo>
                  <a:cubicBezTo>
                    <a:pt x="25" y="33"/>
                    <a:pt x="25" y="33"/>
                    <a:pt x="26" y="33"/>
                  </a:cubicBezTo>
                  <a:cubicBezTo>
                    <a:pt x="26" y="32"/>
                    <a:pt x="26" y="32"/>
                    <a:pt x="27" y="32"/>
                  </a:cubicBezTo>
                  <a:moveTo>
                    <a:pt x="33" y="31"/>
                  </a:moveTo>
                  <a:cubicBezTo>
                    <a:pt x="32" y="31"/>
                    <a:pt x="30" y="32"/>
                    <a:pt x="29" y="32"/>
                  </a:cubicBezTo>
                  <a:cubicBezTo>
                    <a:pt x="28" y="32"/>
                    <a:pt x="28" y="32"/>
                    <a:pt x="27" y="33"/>
                  </a:cubicBezTo>
                  <a:cubicBezTo>
                    <a:pt x="33" y="34"/>
                    <a:pt x="40" y="35"/>
                    <a:pt x="44" y="37"/>
                  </a:cubicBezTo>
                  <a:cubicBezTo>
                    <a:pt x="48" y="36"/>
                    <a:pt x="51" y="35"/>
                    <a:pt x="54" y="34"/>
                  </a:cubicBezTo>
                  <a:cubicBezTo>
                    <a:pt x="51" y="33"/>
                    <a:pt x="48" y="33"/>
                    <a:pt x="45" y="32"/>
                  </a:cubicBezTo>
                  <a:cubicBezTo>
                    <a:pt x="45" y="33"/>
                    <a:pt x="46" y="33"/>
                    <a:pt x="46" y="33"/>
                  </a:cubicBezTo>
                  <a:cubicBezTo>
                    <a:pt x="42" y="32"/>
                    <a:pt x="37" y="32"/>
                    <a:pt x="33" y="31"/>
                  </a:cubicBezTo>
                  <a:moveTo>
                    <a:pt x="26" y="31"/>
                  </a:moveTo>
                  <a:cubicBezTo>
                    <a:pt x="19" y="31"/>
                    <a:pt x="14" y="32"/>
                    <a:pt x="14" y="32"/>
                  </a:cubicBezTo>
                  <a:cubicBezTo>
                    <a:pt x="14" y="32"/>
                    <a:pt x="17" y="32"/>
                    <a:pt x="22" y="32"/>
                  </a:cubicBezTo>
                  <a:cubicBezTo>
                    <a:pt x="23" y="32"/>
                    <a:pt x="25" y="31"/>
                    <a:pt x="27" y="31"/>
                  </a:cubicBezTo>
                  <a:cubicBezTo>
                    <a:pt x="26" y="31"/>
                    <a:pt x="26" y="31"/>
                    <a:pt x="26" y="31"/>
                  </a:cubicBezTo>
                  <a:moveTo>
                    <a:pt x="44" y="28"/>
                  </a:moveTo>
                  <a:cubicBezTo>
                    <a:pt x="43" y="28"/>
                    <a:pt x="41" y="28"/>
                    <a:pt x="40" y="28"/>
                  </a:cubicBezTo>
                  <a:cubicBezTo>
                    <a:pt x="41" y="29"/>
                    <a:pt x="42" y="30"/>
                    <a:pt x="43" y="31"/>
                  </a:cubicBezTo>
                  <a:cubicBezTo>
                    <a:pt x="48" y="31"/>
                    <a:pt x="52" y="32"/>
                    <a:pt x="56" y="33"/>
                  </a:cubicBezTo>
                  <a:cubicBezTo>
                    <a:pt x="55" y="32"/>
                    <a:pt x="54" y="31"/>
                    <a:pt x="53" y="29"/>
                  </a:cubicBezTo>
                  <a:cubicBezTo>
                    <a:pt x="53" y="29"/>
                    <a:pt x="53" y="29"/>
                    <a:pt x="53" y="29"/>
                  </a:cubicBezTo>
                  <a:cubicBezTo>
                    <a:pt x="53" y="29"/>
                    <a:pt x="52" y="29"/>
                    <a:pt x="52" y="30"/>
                  </a:cubicBezTo>
                  <a:cubicBezTo>
                    <a:pt x="51" y="29"/>
                    <a:pt x="50" y="29"/>
                    <a:pt x="50" y="28"/>
                  </a:cubicBezTo>
                  <a:cubicBezTo>
                    <a:pt x="48" y="28"/>
                    <a:pt x="46" y="28"/>
                    <a:pt x="44" y="28"/>
                  </a:cubicBezTo>
                  <a:moveTo>
                    <a:pt x="9" y="15"/>
                  </a:moveTo>
                  <a:cubicBezTo>
                    <a:pt x="9" y="15"/>
                    <a:pt x="27" y="20"/>
                    <a:pt x="39" y="28"/>
                  </a:cubicBezTo>
                  <a:cubicBezTo>
                    <a:pt x="41" y="27"/>
                    <a:pt x="43" y="27"/>
                    <a:pt x="45" y="27"/>
                  </a:cubicBezTo>
                  <a:cubicBezTo>
                    <a:pt x="46" y="27"/>
                    <a:pt x="47" y="27"/>
                    <a:pt x="48" y="27"/>
                  </a:cubicBezTo>
                  <a:cubicBezTo>
                    <a:pt x="28" y="16"/>
                    <a:pt x="9" y="15"/>
                    <a:pt x="9" y="15"/>
                  </a:cubicBezTo>
                  <a:moveTo>
                    <a:pt x="10" y="0"/>
                  </a:moveTo>
                  <a:cubicBezTo>
                    <a:pt x="10" y="0"/>
                    <a:pt x="9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7" y="0"/>
                    <a:pt x="6" y="1"/>
                    <a:pt x="7" y="2"/>
                  </a:cubicBezTo>
                  <a:cubicBezTo>
                    <a:pt x="7" y="2"/>
                    <a:pt x="27" y="2"/>
                    <a:pt x="45" y="16"/>
                  </a:cubicBezTo>
                  <a:cubicBezTo>
                    <a:pt x="44" y="14"/>
                    <a:pt x="42" y="12"/>
                    <a:pt x="41" y="10"/>
                  </a:cubicBezTo>
                  <a:cubicBezTo>
                    <a:pt x="37" y="7"/>
                    <a:pt x="32" y="5"/>
                    <a:pt x="27" y="3"/>
                  </a:cubicBezTo>
                  <a:cubicBezTo>
                    <a:pt x="22" y="1"/>
                    <a:pt x="16" y="0"/>
                    <a:pt x="10" y="0"/>
                  </a:cubicBezTo>
                </a:path>
              </a:pathLst>
            </a:custGeom>
            <a:solidFill>
              <a:srgbClr val="FCE9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848">
              <a:extLst>
                <a:ext uri="{FF2B5EF4-FFF2-40B4-BE49-F238E27FC236}">
                  <a16:creationId xmlns:a16="http://schemas.microsoft.com/office/drawing/2014/main" id="{E833A1B2-34CC-46E1-8066-FF836B4F470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63213" y="1612901"/>
              <a:ext cx="128588" cy="76200"/>
            </a:xfrm>
            <a:custGeom>
              <a:avLst/>
              <a:gdLst>
                <a:gd name="T0" fmla="*/ 4 w 39"/>
                <a:gd name="T1" fmla="*/ 20 h 23"/>
                <a:gd name="T2" fmla="*/ 25 w 39"/>
                <a:gd name="T3" fmla="*/ 14 h 23"/>
                <a:gd name="T4" fmla="*/ 38 w 39"/>
                <a:gd name="T5" fmla="*/ 0 h 23"/>
                <a:gd name="T6" fmla="*/ 39 w 39"/>
                <a:gd name="T7" fmla="*/ 2 h 23"/>
                <a:gd name="T8" fmla="*/ 4 w 39"/>
                <a:gd name="T9" fmla="*/ 20 h 23"/>
                <a:gd name="T10" fmla="*/ 3 w 39"/>
                <a:gd name="T11" fmla="*/ 20 h 23"/>
                <a:gd name="T12" fmla="*/ 1 w 39"/>
                <a:gd name="T13" fmla="*/ 21 h 23"/>
                <a:gd name="T14" fmla="*/ 2 w 39"/>
                <a:gd name="T15" fmla="*/ 19 h 23"/>
                <a:gd name="T16" fmla="*/ 4 w 39"/>
                <a:gd name="T17" fmla="*/ 2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" h="23">
                  <a:moveTo>
                    <a:pt x="4" y="20"/>
                  </a:moveTo>
                  <a:cubicBezTo>
                    <a:pt x="8" y="20"/>
                    <a:pt x="17" y="20"/>
                    <a:pt x="25" y="14"/>
                  </a:cubicBezTo>
                  <a:cubicBezTo>
                    <a:pt x="35" y="7"/>
                    <a:pt x="38" y="0"/>
                    <a:pt x="38" y="0"/>
                  </a:cubicBezTo>
                  <a:cubicBezTo>
                    <a:pt x="39" y="2"/>
                    <a:pt x="39" y="2"/>
                    <a:pt x="39" y="2"/>
                  </a:cubicBezTo>
                  <a:cubicBezTo>
                    <a:pt x="39" y="2"/>
                    <a:pt x="28" y="23"/>
                    <a:pt x="4" y="2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3" y="21"/>
                    <a:pt x="2" y="21"/>
                    <a:pt x="1" y="21"/>
                  </a:cubicBezTo>
                  <a:cubicBezTo>
                    <a:pt x="0" y="21"/>
                    <a:pt x="0" y="19"/>
                    <a:pt x="2" y="19"/>
                  </a:cubicBezTo>
                  <a:cubicBezTo>
                    <a:pt x="4" y="19"/>
                    <a:pt x="4" y="19"/>
                    <a:pt x="4" y="20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849">
              <a:extLst>
                <a:ext uri="{FF2B5EF4-FFF2-40B4-BE49-F238E27FC236}">
                  <a16:creationId xmlns:a16="http://schemas.microsoft.com/office/drawing/2014/main" id="{5342E7A4-38D3-428C-87E0-ADD95F6B42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44163" y="1603376"/>
              <a:ext cx="128588" cy="82550"/>
            </a:xfrm>
            <a:custGeom>
              <a:avLst/>
              <a:gdLst>
                <a:gd name="T0" fmla="*/ 38 w 39"/>
                <a:gd name="T1" fmla="*/ 2 h 25"/>
                <a:gd name="T2" fmla="*/ 39 w 39"/>
                <a:gd name="T3" fmla="*/ 0 h 25"/>
                <a:gd name="T4" fmla="*/ 4 w 39"/>
                <a:gd name="T5" fmla="*/ 23 h 25"/>
                <a:gd name="T6" fmla="*/ 1 w 39"/>
                <a:gd name="T7" fmla="*/ 23 h 25"/>
                <a:gd name="T8" fmla="*/ 4 w 39"/>
                <a:gd name="T9" fmla="*/ 23 h 25"/>
                <a:gd name="T10" fmla="*/ 4 w 39"/>
                <a:gd name="T11" fmla="*/ 23 h 25"/>
                <a:gd name="T12" fmla="*/ 17 w 39"/>
                <a:gd name="T13" fmla="*/ 19 h 25"/>
                <a:gd name="T14" fmla="*/ 38 w 39"/>
                <a:gd name="T15" fmla="*/ 2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9" h="25">
                  <a:moveTo>
                    <a:pt x="38" y="2"/>
                  </a:moveTo>
                  <a:cubicBezTo>
                    <a:pt x="39" y="0"/>
                    <a:pt x="39" y="0"/>
                    <a:pt x="39" y="0"/>
                  </a:cubicBezTo>
                  <a:cubicBezTo>
                    <a:pt x="39" y="0"/>
                    <a:pt x="23" y="20"/>
                    <a:pt x="4" y="23"/>
                  </a:cubicBezTo>
                  <a:cubicBezTo>
                    <a:pt x="4" y="23"/>
                    <a:pt x="2" y="22"/>
                    <a:pt x="1" y="23"/>
                  </a:cubicBezTo>
                  <a:cubicBezTo>
                    <a:pt x="0" y="24"/>
                    <a:pt x="2" y="25"/>
                    <a:pt x="4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6" y="23"/>
                    <a:pt x="12" y="22"/>
                    <a:pt x="17" y="19"/>
                  </a:cubicBezTo>
                  <a:cubicBezTo>
                    <a:pt x="25" y="15"/>
                    <a:pt x="36" y="5"/>
                    <a:pt x="38" y="2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850">
              <a:extLst>
                <a:ext uri="{FF2B5EF4-FFF2-40B4-BE49-F238E27FC236}">
                  <a16:creationId xmlns:a16="http://schemas.microsoft.com/office/drawing/2014/main" id="{67F5EBD2-814B-4A1D-B2F0-28608BEF94F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44151" y="1524001"/>
              <a:ext cx="234950" cy="134938"/>
            </a:xfrm>
            <a:custGeom>
              <a:avLst/>
              <a:gdLst>
                <a:gd name="T0" fmla="*/ 3 w 71"/>
                <a:gd name="T1" fmla="*/ 35 h 41"/>
                <a:gd name="T2" fmla="*/ 1 w 71"/>
                <a:gd name="T3" fmla="*/ 38 h 41"/>
                <a:gd name="T4" fmla="*/ 5 w 71"/>
                <a:gd name="T5" fmla="*/ 34 h 41"/>
                <a:gd name="T6" fmla="*/ 70 w 71"/>
                <a:gd name="T7" fmla="*/ 25 h 41"/>
                <a:gd name="T8" fmla="*/ 71 w 71"/>
                <a:gd name="T9" fmla="*/ 23 h 41"/>
                <a:gd name="T10" fmla="*/ 3 w 71"/>
                <a:gd name="T11" fmla="*/ 35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1" h="41">
                  <a:moveTo>
                    <a:pt x="3" y="35"/>
                  </a:moveTo>
                  <a:cubicBezTo>
                    <a:pt x="1" y="35"/>
                    <a:pt x="0" y="36"/>
                    <a:pt x="1" y="38"/>
                  </a:cubicBezTo>
                  <a:cubicBezTo>
                    <a:pt x="1" y="41"/>
                    <a:pt x="7" y="37"/>
                    <a:pt x="5" y="34"/>
                  </a:cubicBezTo>
                  <a:cubicBezTo>
                    <a:pt x="26" y="1"/>
                    <a:pt x="70" y="24"/>
                    <a:pt x="70" y="25"/>
                  </a:cubicBezTo>
                  <a:cubicBezTo>
                    <a:pt x="71" y="23"/>
                    <a:pt x="71" y="23"/>
                    <a:pt x="71" y="23"/>
                  </a:cubicBezTo>
                  <a:cubicBezTo>
                    <a:pt x="70" y="23"/>
                    <a:pt x="24" y="0"/>
                    <a:pt x="3" y="35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851">
              <a:extLst>
                <a:ext uri="{FF2B5EF4-FFF2-40B4-BE49-F238E27FC236}">
                  <a16:creationId xmlns:a16="http://schemas.microsoft.com/office/drawing/2014/main" id="{6A2859EB-D0D0-4A9D-BC17-AE45F70F271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66388" y="1658938"/>
              <a:ext cx="142875" cy="112713"/>
            </a:xfrm>
            <a:custGeom>
              <a:avLst/>
              <a:gdLst>
                <a:gd name="T0" fmla="*/ 3 w 43"/>
                <a:gd name="T1" fmla="*/ 26 h 34"/>
                <a:gd name="T2" fmla="*/ 1 w 43"/>
                <a:gd name="T3" fmla="*/ 26 h 34"/>
                <a:gd name="T4" fmla="*/ 4 w 43"/>
                <a:gd name="T5" fmla="*/ 25 h 34"/>
                <a:gd name="T6" fmla="*/ 41 w 43"/>
                <a:gd name="T7" fmla="*/ 0 h 34"/>
                <a:gd name="T8" fmla="*/ 43 w 43"/>
                <a:gd name="T9" fmla="*/ 0 h 34"/>
                <a:gd name="T10" fmla="*/ 3 w 43"/>
                <a:gd name="T11" fmla="*/ 26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" h="34">
                  <a:moveTo>
                    <a:pt x="3" y="26"/>
                  </a:moveTo>
                  <a:cubicBezTo>
                    <a:pt x="2" y="26"/>
                    <a:pt x="1" y="27"/>
                    <a:pt x="1" y="26"/>
                  </a:cubicBezTo>
                  <a:cubicBezTo>
                    <a:pt x="0" y="24"/>
                    <a:pt x="4" y="23"/>
                    <a:pt x="4" y="25"/>
                  </a:cubicBezTo>
                  <a:cubicBezTo>
                    <a:pt x="31" y="32"/>
                    <a:pt x="41" y="0"/>
                    <a:pt x="41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2" y="1"/>
                    <a:pt x="30" y="34"/>
                    <a:pt x="3" y="26"/>
                  </a:cubicBezTo>
                  <a:close/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852">
              <a:extLst>
                <a:ext uri="{FF2B5EF4-FFF2-40B4-BE49-F238E27FC236}">
                  <a16:creationId xmlns:a16="http://schemas.microsoft.com/office/drawing/2014/main" id="{CCA9D044-2108-4E61-813D-E4345E0ED99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04476" y="1533526"/>
              <a:ext cx="155575" cy="100013"/>
            </a:xfrm>
            <a:custGeom>
              <a:avLst/>
              <a:gdLst>
                <a:gd name="T0" fmla="*/ 2 w 47"/>
                <a:gd name="T1" fmla="*/ 26 h 30"/>
                <a:gd name="T2" fmla="*/ 1 w 47"/>
                <a:gd name="T3" fmla="*/ 28 h 30"/>
                <a:gd name="T4" fmla="*/ 3 w 47"/>
                <a:gd name="T5" fmla="*/ 26 h 30"/>
                <a:gd name="T6" fmla="*/ 46 w 47"/>
                <a:gd name="T7" fmla="*/ 13 h 30"/>
                <a:gd name="T8" fmla="*/ 47 w 47"/>
                <a:gd name="T9" fmla="*/ 12 h 30"/>
                <a:gd name="T10" fmla="*/ 2 w 47"/>
                <a:gd name="T11" fmla="*/ 26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" h="30">
                  <a:moveTo>
                    <a:pt x="2" y="26"/>
                  </a:moveTo>
                  <a:cubicBezTo>
                    <a:pt x="1" y="27"/>
                    <a:pt x="0" y="27"/>
                    <a:pt x="1" y="28"/>
                  </a:cubicBezTo>
                  <a:cubicBezTo>
                    <a:pt x="1" y="30"/>
                    <a:pt x="5" y="27"/>
                    <a:pt x="3" y="26"/>
                  </a:cubicBezTo>
                  <a:cubicBezTo>
                    <a:pt x="15" y="1"/>
                    <a:pt x="46" y="13"/>
                    <a:pt x="46" y="13"/>
                  </a:cubicBezTo>
                  <a:cubicBezTo>
                    <a:pt x="47" y="12"/>
                    <a:pt x="47" y="12"/>
                    <a:pt x="47" y="12"/>
                  </a:cubicBezTo>
                  <a:cubicBezTo>
                    <a:pt x="46" y="12"/>
                    <a:pt x="13" y="0"/>
                    <a:pt x="2" y="26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853">
              <a:extLst>
                <a:ext uri="{FF2B5EF4-FFF2-40B4-BE49-F238E27FC236}">
                  <a16:creationId xmlns:a16="http://schemas.microsoft.com/office/drawing/2014/main" id="{0FBAB8E1-8FC6-4DAD-8061-E3A4FCDE5CC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53688" y="1639888"/>
              <a:ext cx="146050" cy="155575"/>
            </a:xfrm>
            <a:custGeom>
              <a:avLst/>
              <a:gdLst>
                <a:gd name="T0" fmla="*/ 4 w 44"/>
                <a:gd name="T1" fmla="*/ 45 h 47"/>
                <a:gd name="T2" fmla="*/ 1 w 44"/>
                <a:gd name="T3" fmla="*/ 46 h 47"/>
                <a:gd name="T4" fmla="*/ 6 w 44"/>
                <a:gd name="T5" fmla="*/ 44 h 47"/>
                <a:gd name="T6" fmla="*/ 42 w 44"/>
                <a:gd name="T7" fmla="*/ 0 h 47"/>
                <a:gd name="T8" fmla="*/ 44 w 44"/>
                <a:gd name="T9" fmla="*/ 0 h 47"/>
                <a:gd name="T10" fmla="*/ 4 w 44"/>
                <a:gd name="T11" fmla="*/ 45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" h="47">
                  <a:moveTo>
                    <a:pt x="4" y="45"/>
                  </a:moveTo>
                  <a:cubicBezTo>
                    <a:pt x="3" y="46"/>
                    <a:pt x="2" y="47"/>
                    <a:pt x="1" y="46"/>
                  </a:cubicBezTo>
                  <a:cubicBezTo>
                    <a:pt x="0" y="44"/>
                    <a:pt x="4" y="41"/>
                    <a:pt x="6" y="44"/>
                  </a:cubicBezTo>
                  <a:cubicBezTo>
                    <a:pt x="40" y="43"/>
                    <a:pt x="42" y="1"/>
                    <a:pt x="42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4" y="1"/>
                    <a:pt x="40" y="45"/>
                    <a:pt x="4" y="45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854">
              <a:extLst>
                <a:ext uri="{FF2B5EF4-FFF2-40B4-BE49-F238E27FC236}">
                  <a16:creationId xmlns:a16="http://schemas.microsoft.com/office/drawing/2014/main" id="{1DDE9C73-7EF3-4433-B700-444E5A08A8D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47338" y="1643063"/>
              <a:ext cx="149225" cy="109538"/>
            </a:xfrm>
            <a:custGeom>
              <a:avLst/>
              <a:gdLst>
                <a:gd name="T0" fmla="*/ 3 w 45"/>
                <a:gd name="T1" fmla="*/ 23 h 33"/>
                <a:gd name="T2" fmla="*/ 1 w 45"/>
                <a:gd name="T3" fmla="*/ 22 h 33"/>
                <a:gd name="T4" fmla="*/ 4 w 45"/>
                <a:gd name="T5" fmla="*/ 23 h 33"/>
                <a:gd name="T6" fmla="*/ 43 w 45"/>
                <a:gd name="T7" fmla="*/ 0 h 33"/>
                <a:gd name="T8" fmla="*/ 45 w 45"/>
                <a:gd name="T9" fmla="*/ 1 h 33"/>
                <a:gd name="T10" fmla="*/ 3 w 45"/>
                <a:gd name="T11" fmla="*/ 2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5" h="33">
                  <a:moveTo>
                    <a:pt x="3" y="23"/>
                  </a:moveTo>
                  <a:cubicBezTo>
                    <a:pt x="2" y="23"/>
                    <a:pt x="1" y="23"/>
                    <a:pt x="1" y="22"/>
                  </a:cubicBezTo>
                  <a:cubicBezTo>
                    <a:pt x="0" y="21"/>
                    <a:pt x="4" y="20"/>
                    <a:pt x="4" y="23"/>
                  </a:cubicBezTo>
                  <a:cubicBezTo>
                    <a:pt x="30" y="31"/>
                    <a:pt x="43" y="1"/>
                    <a:pt x="43" y="0"/>
                  </a:cubicBezTo>
                  <a:cubicBezTo>
                    <a:pt x="45" y="1"/>
                    <a:pt x="45" y="1"/>
                    <a:pt x="45" y="1"/>
                  </a:cubicBezTo>
                  <a:cubicBezTo>
                    <a:pt x="44" y="1"/>
                    <a:pt x="29" y="33"/>
                    <a:pt x="3" y="23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855">
              <a:extLst>
                <a:ext uri="{FF2B5EF4-FFF2-40B4-BE49-F238E27FC236}">
                  <a16:creationId xmlns:a16="http://schemas.microsoft.com/office/drawing/2014/main" id="{1F324EF9-980A-4A0F-AF36-EF38582262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37813" y="1579563"/>
              <a:ext cx="122238" cy="85725"/>
            </a:xfrm>
            <a:custGeom>
              <a:avLst/>
              <a:gdLst>
                <a:gd name="T0" fmla="*/ 3 w 37"/>
                <a:gd name="T1" fmla="*/ 22 h 26"/>
                <a:gd name="T2" fmla="*/ 18 w 37"/>
                <a:gd name="T3" fmla="*/ 7 h 26"/>
                <a:gd name="T4" fmla="*/ 37 w 37"/>
                <a:gd name="T5" fmla="*/ 3 h 26"/>
                <a:gd name="T6" fmla="*/ 36 w 37"/>
                <a:gd name="T7" fmla="*/ 2 h 26"/>
                <a:gd name="T8" fmla="*/ 2 w 37"/>
                <a:gd name="T9" fmla="*/ 22 h 26"/>
                <a:gd name="T10" fmla="*/ 2 w 37"/>
                <a:gd name="T11" fmla="*/ 23 h 26"/>
                <a:gd name="T12" fmla="*/ 0 w 37"/>
                <a:gd name="T13" fmla="*/ 24 h 26"/>
                <a:gd name="T14" fmla="*/ 3 w 37"/>
                <a:gd name="T15" fmla="*/ 24 h 26"/>
                <a:gd name="T16" fmla="*/ 3 w 37"/>
                <a:gd name="T17" fmla="*/ 22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7" h="26">
                  <a:moveTo>
                    <a:pt x="3" y="22"/>
                  </a:moveTo>
                  <a:cubicBezTo>
                    <a:pt x="4" y="19"/>
                    <a:pt x="9" y="11"/>
                    <a:pt x="18" y="7"/>
                  </a:cubicBezTo>
                  <a:cubicBezTo>
                    <a:pt x="30" y="2"/>
                    <a:pt x="37" y="3"/>
                    <a:pt x="37" y="3"/>
                  </a:cubicBezTo>
                  <a:cubicBezTo>
                    <a:pt x="36" y="2"/>
                    <a:pt x="36" y="2"/>
                    <a:pt x="36" y="2"/>
                  </a:cubicBezTo>
                  <a:cubicBezTo>
                    <a:pt x="36" y="2"/>
                    <a:pt x="12" y="0"/>
                    <a:pt x="2" y="22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0" y="24"/>
                  </a:cubicBezTo>
                  <a:cubicBezTo>
                    <a:pt x="0" y="25"/>
                    <a:pt x="2" y="26"/>
                    <a:pt x="3" y="24"/>
                  </a:cubicBezTo>
                  <a:cubicBezTo>
                    <a:pt x="4" y="23"/>
                    <a:pt x="3" y="23"/>
                    <a:pt x="3" y="22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856">
              <a:extLst>
                <a:ext uri="{FF2B5EF4-FFF2-40B4-BE49-F238E27FC236}">
                  <a16:creationId xmlns:a16="http://schemas.microsoft.com/office/drawing/2014/main" id="{95E08F0D-8717-485A-9A69-6102FF5B545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71151" y="1592263"/>
              <a:ext cx="125413" cy="84138"/>
            </a:xfrm>
            <a:custGeom>
              <a:avLst/>
              <a:gdLst>
                <a:gd name="T0" fmla="*/ 3 w 38"/>
                <a:gd name="T1" fmla="*/ 22 h 25"/>
                <a:gd name="T2" fmla="*/ 18 w 38"/>
                <a:gd name="T3" fmla="*/ 6 h 25"/>
                <a:gd name="T4" fmla="*/ 38 w 38"/>
                <a:gd name="T5" fmla="*/ 2 h 25"/>
                <a:gd name="T6" fmla="*/ 36 w 38"/>
                <a:gd name="T7" fmla="*/ 1 h 25"/>
                <a:gd name="T8" fmla="*/ 2 w 38"/>
                <a:gd name="T9" fmla="*/ 22 h 25"/>
                <a:gd name="T10" fmla="*/ 2 w 38"/>
                <a:gd name="T11" fmla="*/ 22 h 25"/>
                <a:gd name="T12" fmla="*/ 1 w 38"/>
                <a:gd name="T13" fmla="*/ 24 h 25"/>
                <a:gd name="T14" fmla="*/ 3 w 38"/>
                <a:gd name="T15" fmla="*/ 24 h 25"/>
                <a:gd name="T16" fmla="*/ 3 w 38"/>
                <a:gd name="T17" fmla="*/ 22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25">
                  <a:moveTo>
                    <a:pt x="3" y="22"/>
                  </a:moveTo>
                  <a:cubicBezTo>
                    <a:pt x="5" y="18"/>
                    <a:pt x="9" y="10"/>
                    <a:pt x="18" y="6"/>
                  </a:cubicBezTo>
                  <a:cubicBezTo>
                    <a:pt x="30" y="1"/>
                    <a:pt x="38" y="2"/>
                    <a:pt x="38" y="2"/>
                  </a:cubicBezTo>
                  <a:cubicBezTo>
                    <a:pt x="36" y="1"/>
                    <a:pt x="36" y="1"/>
                    <a:pt x="36" y="1"/>
                  </a:cubicBezTo>
                  <a:cubicBezTo>
                    <a:pt x="36" y="1"/>
                    <a:pt x="13" y="0"/>
                    <a:pt x="2" y="22"/>
                  </a:cubicBezTo>
                  <a:cubicBezTo>
                    <a:pt x="2" y="22"/>
                    <a:pt x="2" y="22"/>
                    <a:pt x="2" y="22"/>
                  </a:cubicBezTo>
                  <a:cubicBezTo>
                    <a:pt x="2" y="22"/>
                    <a:pt x="1" y="23"/>
                    <a:pt x="1" y="24"/>
                  </a:cubicBezTo>
                  <a:cubicBezTo>
                    <a:pt x="0" y="25"/>
                    <a:pt x="2" y="25"/>
                    <a:pt x="3" y="24"/>
                  </a:cubicBezTo>
                  <a:cubicBezTo>
                    <a:pt x="4" y="23"/>
                    <a:pt x="3" y="22"/>
                    <a:pt x="3" y="22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857">
              <a:extLst>
                <a:ext uri="{FF2B5EF4-FFF2-40B4-BE49-F238E27FC236}">
                  <a16:creationId xmlns:a16="http://schemas.microsoft.com/office/drawing/2014/main" id="{58EB5F5D-FA36-4EE8-B753-4AF3A2FF4A8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71151" y="1606551"/>
              <a:ext cx="104775" cy="101600"/>
            </a:xfrm>
            <a:custGeom>
              <a:avLst/>
              <a:gdLst>
                <a:gd name="T0" fmla="*/ 3 w 32"/>
                <a:gd name="T1" fmla="*/ 29 h 31"/>
                <a:gd name="T2" fmla="*/ 22 w 32"/>
                <a:gd name="T3" fmla="*/ 17 h 31"/>
                <a:gd name="T4" fmla="*/ 30 w 32"/>
                <a:gd name="T5" fmla="*/ 0 h 31"/>
                <a:gd name="T6" fmla="*/ 32 w 32"/>
                <a:gd name="T7" fmla="*/ 1 h 31"/>
                <a:gd name="T8" fmla="*/ 3 w 32"/>
                <a:gd name="T9" fmla="*/ 29 h 31"/>
                <a:gd name="T10" fmla="*/ 3 w 32"/>
                <a:gd name="T11" fmla="*/ 29 h 31"/>
                <a:gd name="T12" fmla="*/ 1 w 32"/>
                <a:gd name="T13" fmla="*/ 31 h 31"/>
                <a:gd name="T14" fmla="*/ 2 w 32"/>
                <a:gd name="T15" fmla="*/ 28 h 31"/>
                <a:gd name="T16" fmla="*/ 3 w 32"/>
                <a:gd name="T17" fmla="*/ 29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31">
                  <a:moveTo>
                    <a:pt x="3" y="29"/>
                  </a:moveTo>
                  <a:cubicBezTo>
                    <a:pt x="7" y="28"/>
                    <a:pt x="16" y="25"/>
                    <a:pt x="22" y="17"/>
                  </a:cubicBezTo>
                  <a:cubicBezTo>
                    <a:pt x="30" y="7"/>
                    <a:pt x="30" y="0"/>
                    <a:pt x="30" y="0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2" y="1"/>
                    <a:pt x="27" y="25"/>
                    <a:pt x="3" y="29"/>
                  </a:cubicBezTo>
                  <a:cubicBezTo>
                    <a:pt x="3" y="29"/>
                    <a:pt x="3" y="29"/>
                    <a:pt x="3" y="29"/>
                  </a:cubicBezTo>
                  <a:cubicBezTo>
                    <a:pt x="3" y="30"/>
                    <a:pt x="2" y="30"/>
                    <a:pt x="1" y="31"/>
                  </a:cubicBezTo>
                  <a:cubicBezTo>
                    <a:pt x="0" y="31"/>
                    <a:pt x="0" y="29"/>
                    <a:pt x="2" y="28"/>
                  </a:cubicBezTo>
                  <a:cubicBezTo>
                    <a:pt x="3" y="28"/>
                    <a:pt x="3" y="28"/>
                    <a:pt x="3" y="29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858">
              <a:extLst>
                <a:ext uri="{FF2B5EF4-FFF2-40B4-BE49-F238E27FC236}">
                  <a16:creationId xmlns:a16="http://schemas.microsoft.com/office/drawing/2014/main" id="{472B266F-6D36-4ACF-B452-6ADB73676DE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77488" y="1417638"/>
              <a:ext cx="311150" cy="454025"/>
            </a:xfrm>
            <a:custGeom>
              <a:avLst/>
              <a:gdLst>
                <a:gd name="T0" fmla="*/ 81 w 94"/>
                <a:gd name="T1" fmla="*/ 104 h 137"/>
                <a:gd name="T2" fmla="*/ 79 w 94"/>
                <a:gd name="T3" fmla="*/ 99 h 137"/>
                <a:gd name="T4" fmla="*/ 79 w 94"/>
                <a:gd name="T5" fmla="*/ 99 h 137"/>
                <a:gd name="T6" fmla="*/ 60 w 94"/>
                <a:gd name="T7" fmla="*/ 67 h 137"/>
                <a:gd name="T8" fmla="*/ 52 w 94"/>
                <a:gd name="T9" fmla="*/ 57 h 137"/>
                <a:gd name="T10" fmla="*/ 52 w 94"/>
                <a:gd name="T11" fmla="*/ 57 h 137"/>
                <a:gd name="T12" fmla="*/ 49 w 94"/>
                <a:gd name="T13" fmla="*/ 51 h 137"/>
                <a:gd name="T14" fmla="*/ 28 w 94"/>
                <a:gd name="T15" fmla="*/ 20 h 137"/>
                <a:gd name="T16" fmla="*/ 26 w 94"/>
                <a:gd name="T17" fmla="*/ 19 h 137"/>
                <a:gd name="T18" fmla="*/ 18 w 94"/>
                <a:gd name="T19" fmla="*/ 5 h 137"/>
                <a:gd name="T20" fmla="*/ 39 w 94"/>
                <a:gd name="T21" fmla="*/ 15 h 137"/>
                <a:gd name="T22" fmla="*/ 55 w 94"/>
                <a:gd name="T23" fmla="*/ 27 h 137"/>
                <a:gd name="T24" fmla="*/ 55 w 94"/>
                <a:gd name="T25" fmla="*/ 27 h 137"/>
                <a:gd name="T26" fmla="*/ 55 w 94"/>
                <a:gd name="T27" fmla="*/ 27 h 137"/>
                <a:gd name="T28" fmla="*/ 56 w 94"/>
                <a:gd name="T29" fmla="*/ 28 h 137"/>
                <a:gd name="T30" fmla="*/ 56 w 94"/>
                <a:gd name="T31" fmla="*/ 29 h 137"/>
                <a:gd name="T32" fmla="*/ 62 w 94"/>
                <a:gd name="T33" fmla="*/ 37 h 137"/>
                <a:gd name="T34" fmla="*/ 66 w 94"/>
                <a:gd name="T35" fmla="*/ 55 h 137"/>
                <a:gd name="T36" fmla="*/ 69 w 94"/>
                <a:gd name="T37" fmla="*/ 61 h 137"/>
                <a:gd name="T38" fmla="*/ 80 w 94"/>
                <a:gd name="T39" fmla="*/ 72 h 137"/>
                <a:gd name="T40" fmla="*/ 89 w 94"/>
                <a:gd name="T41" fmla="*/ 86 h 137"/>
                <a:gd name="T42" fmla="*/ 89 w 94"/>
                <a:gd name="T43" fmla="*/ 86 h 137"/>
                <a:gd name="T44" fmla="*/ 93 w 94"/>
                <a:gd name="T45" fmla="*/ 101 h 137"/>
                <a:gd name="T46" fmla="*/ 94 w 94"/>
                <a:gd name="T47" fmla="*/ 113 h 137"/>
                <a:gd name="T48" fmla="*/ 81 w 94"/>
                <a:gd name="T49" fmla="*/ 104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4" h="137">
                  <a:moveTo>
                    <a:pt x="81" y="104"/>
                  </a:moveTo>
                  <a:cubicBezTo>
                    <a:pt x="80" y="103"/>
                    <a:pt x="79" y="101"/>
                    <a:pt x="79" y="99"/>
                  </a:cubicBezTo>
                  <a:cubicBezTo>
                    <a:pt x="79" y="99"/>
                    <a:pt x="79" y="99"/>
                    <a:pt x="79" y="99"/>
                  </a:cubicBezTo>
                  <a:cubicBezTo>
                    <a:pt x="74" y="87"/>
                    <a:pt x="72" y="77"/>
                    <a:pt x="60" y="67"/>
                  </a:cubicBezTo>
                  <a:cubicBezTo>
                    <a:pt x="60" y="67"/>
                    <a:pt x="56" y="63"/>
                    <a:pt x="52" y="57"/>
                  </a:cubicBezTo>
                  <a:cubicBezTo>
                    <a:pt x="52" y="57"/>
                    <a:pt x="52" y="57"/>
                    <a:pt x="52" y="57"/>
                  </a:cubicBezTo>
                  <a:cubicBezTo>
                    <a:pt x="51" y="55"/>
                    <a:pt x="50" y="53"/>
                    <a:pt x="49" y="51"/>
                  </a:cubicBezTo>
                  <a:cubicBezTo>
                    <a:pt x="45" y="43"/>
                    <a:pt x="35" y="27"/>
                    <a:pt x="28" y="20"/>
                  </a:cubicBezTo>
                  <a:cubicBezTo>
                    <a:pt x="27" y="20"/>
                    <a:pt x="27" y="20"/>
                    <a:pt x="26" y="19"/>
                  </a:cubicBezTo>
                  <a:cubicBezTo>
                    <a:pt x="0" y="0"/>
                    <a:pt x="14" y="2"/>
                    <a:pt x="18" y="5"/>
                  </a:cubicBezTo>
                  <a:cubicBezTo>
                    <a:pt x="24" y="8"/>
                    <a:pt x="31" y="11"/>
                    <a:pt x="39" y="15"/>
                  </a:cubicBezTo>
                  <a:cubicBezTo>
                    <a:pt x="44" y="18"/>
                    <a:pt x="50" y="22"/>
                    <a:pt x="55" y="27"/>
                  </a:cubicBezTo>
                  <a:cubicBezTo>
                    <a:pt x="55" y="27"/>
                    <a:pt x="55" y="27"/>
                    <a:pt x="55" y="27"/>
                  </a:cubicBezTo>
                  <a:cubicBezTo>
                    <a:pt x="55" y="27"/>
                    <a:pt x="55" y="27"/>
                    <a:pt x="55" y="27"/>
                  </a:cubicBezTo>
                  <a:cubicBezTo>
                    <a:pt x="56" y="28"/>
                    <a:pt x="56" y="28"/>
                    <a:pt x="56" y="28"/>
                  </a:cubicBezTo>
                  <a:cubicBezTo>
                    <a:pt x="56" y="29"/>
                    <a:pt x="56" y="29"/>
                    <a:pt x="56" y="29"/>
                  </a:cubicBezTo>
                  <a:cubicBezTo>
                    <a:pt x="58" y="31"/>
                    <a:pt x="60" y="34"/>
                    <a:pt x="62" y="37"/>
                  </a:cubicBezTo>
                  <a:cubicBezTo>
                    <a:pt x="66" y="44"/>
                    <a:pt x="67" y="51"/>
                    <a:pt x="66" y="55"/>
                  </a:cubicBezTo>
                  <a:cubicBezTo>
                    <a:pt x="66" y="58"/>
                    <a:pt x="67" y="60"/>
                    <a:pt x="69" y="61"/>
                  </a:cubicBezTo>
                  <a:cubicBezTo>
                    <a:pt x="72" y="63"/>
                    <a:pt x="76" y="66"/>
                    <a:pt x="80" y="72"/>
                  </a:cubicBezTo>
                  <a:cubicBezTo>
                    <a:pt x="84" y="76"/>
                    <a:pt x="87" y="81"/>
                    <a:pt x="89" y="86"/>
                  </a:cubicBezTo>
                  <a:cubicBezTo>
                    <a:pt x="89" y="86"/>
                    <a:pt x="89" y="86"/>
                    <a:pt x="89" y="86"/>
                  </a:cubicBezTo>
                  <a:cubicBezTo>
                    <a:pt x="91" y="92"/>
                    <a:pt x="93" y="97"/>
                    <a:pt x="93" y="101"/>
                  </a:cubicBezTo>
                  <a:cubicBezTo>
                    <a:pt x="94" y="106"/>
                    <a:pt x="94" y="110"/>
                    <a:pt x="94" y="113"/>
                  </a:cubicBezTo>
                  <a:cubicBezTo>
                    <a:pt x="90" y="137"/>
                    <a:pt x="87" y="119"/>
                    <a:pt x="81" y="104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859">
              <a:extLst>
                <a:ext uri="{FF2B5EF4-FFF2-40B4-BE49-F238E27FC236}">
                  <a16:creationId xmlns:a16="http://schemas.microsoft.com/office/drawing/2014/main" id="{27B58199-C676-4CC6-8098-51E5123AB1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33063" y="1500188"/>
              <a:ext cx="138113" cy="207963"/>
            </a:xfrm>
            <a:custGeom>
              <a:avLst/>
              <a:gdLst>
                <a:gd name="T0" fmla="*/ 4 w 42"/>
                <a:gd name="T1" fmla="*/ 0 h 63"/>
                <a:gd name="T2" fmla="*/ 4 w 42"/>
                <a:gd name="T3" fmla="*/ 0 h 63"/>
                <a:gd name="T4" fmla="*/ 17 w 42"/>
                <a:gd name="T5" fmla="*/ 22 h 63"/>
                <a:gd name="T6" fmla="*/ 16 w 42"/>
                <a:gd name="T7" fmla="*/ 24 h 63"/>
                <a:gd name="T8" fmla="*/ 3 w 42"/>
                <a:gd name="T9" fmla="*/ 13 h 63"/>
                <a:gd name="T10" fmla="*/ 0 w 42"/>
                <a:gd name="T11" fmla="*/ 12 h 63"/>
                <a:gd name="T12" fmla="*/ 9 w 42"/>
                <a:gd name="T13" fmla="*/ 18 h 63"/>
                <a:gd name="T14" fmla="*/ 16 w 42"/>
                <a:gd name="T15" fmla="*/ 28 h 63"/>
                <a:gd name="T16" fmla="*/ 16 w 42"/>
                <a:gd name="T17" fmla="*/ 28 h 63"/>
                <a:gd name="T18" fmla="*/ 13 w 42"/>
                <a:gd name="T19" fmla="*/ 27 h 63"/>
                <a:gd name="T20" fmla="*/ 9 w 42"/>
                <a:gd name="T21" fmla="*/ 26 h 63"/>
                <a:gd name="T22" fmla="*/ 7 w 42"/>
                <a:gd name="T23" fmla="*/ 26 h 63"/>
                <a:gd name="T24" fmla="*/ 13 w 42"/>
                <a:gd name="T25" fmla="*/ 29 h 63"/>
                <a:gd name="T26" fmla="*/ 17 w 42"/>
                <a:gd name="T27" fmla="*/ 33 h 63"/>
                <a:gd name="T28" fmla="*/ 18 w 42"/>
                <a:gd name="T29" fmla="*/ 44 h 63"/>
                <a:gd name="T30" fmla="*/ 19 w 42"/>
                <a:gd name="T31" fmla="*/ 36 h 63"/>
                <a:gd name="T32" fmla="*/ 19 w 42"/>
                <a:gd name="T33" fmla="*/ 36 h 63"/>
                <a:gd name="T34" fmla="*/ 24 w 42"/>
                <a:gd name="T35" fmla="*/ 44 h 63"/>
                <a:gd name="T36" fmla="*/ 29 w 42"/>
                <a:gd name="T37" fmla="*/ 59 h 63"/>
                <a:gd name="T38" fmla="*/ 26 w 42"/>
                <a:gd name="T39" fmla="*/ 43 h 63"/>
                <a:gd name="T40" fmla="*/ 27 w 42"/>
                <a:gd name="T41" fmla="*/ 43 h 63"/>
                <a:gd name="T42" fmla="*/ 33 w 42"/>
                <a:gd name="T43" fmla="*/ 49 h 63"/>
                <a:gd name="T44" fmla="*/ 42 w 42"/>
                <a:gd name="T45" fmla="*/ 63 h 63"/>
                <a:gd name="T46" fmla="*/ 42 w 42"/>
                <a:gd name="T47" fmla="*/ 61 h 63"/>
                <a:gd name="T48" fmla="*/ 42 w 42"/>
                <a:gd name="T49" fmla="*/ 61 h 63"/>
                <a:gd name="T50" fmla="*/ 42 w 42"/>
                <a:gd name="T51" fmla="*/ 61 h 63"/>
                <a:gd name="T52" fmla="*/ 33 w 42"/>
                <a:gd name="T53" fmla="*/ 47 h 63"/>
                <a:gd name="T54" fmla="*/ 22 w 42"/>
                <a:gd name="T55" fmla="*/ 36 h 63"/>
                <a:gd name="T56" fmla="*/ 19 w 42"/>
                <a:gd name="T57" fmla="*/ 31 h 63"/>
                <a:gd name="T58" fmla="*/ 19 w 42"/>
                <a:gd name="T59" fmla="*/ 30 h 63"/>
                <a:gd name="T60" fmla="*/ 20 w 42"/>
                <a:gd name="T61" fmla="*/ 27 h 63"/>
                <a:gd name="T62" fmla="*/ 15 w 42"/>
                <a:gd name="T63" fmla="*/ 12 h 63"/>
                <a:gd name="T64" fmla="*/ 9 w 42"/>
                <a:gd name="T65" fmla="*/ 4 h 63"/>
                <a:gd name="T66" fmla="*/ 9 w 42"/>
                <a:gd name="T67" fmla="*/ 3 h 63"/>
                <a:gd name="T68" fmla="*/ 8 w 42"/>
                <a:gd name="T69" fmla="*/ 2 h 63"/>
                <a:gd name="T70" fmla="*/ 8 w 42"/>
                <a:gd name="T71" fmla="*/ 2 h 63"/>
                <a:gd name="T72" fmla="*/ 8 w 42"/>
                <a:gd name="T73" fmla="*/ 2 h 63"/>
                <a:gd name="T74" fmla="*/ 8 w 42"/>
                <a:gd name="T75" fmla="*/ 2 h 63"/>
                <a:gd name="T76" fmla="*/ 4 w 42"/>
                <a:gd name="T77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2" h="63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9" y="5"/>
                    <a:pt x="18" y="15"/>
                    <a:pt x="17" y="22"/>
                  </a:cubicBezTo>
                  <a:cubicBezTo>
                    <a:pt x="17" y="23"/>
                    <a:pt x="17" y="24"/>
                    <a:pt x="16" y="24"/>
                  </a:cubicBezTo>
                  <a:cubicBezTo>
                    <a:pt x="16" y="24"/>
                    <a:pt x="14" y="17"/>
                    <a:pt x="3" y="13"/>
                  </a:cubicBezTo>
                  <a:cubicBezTo>
                    <a:pt x="2" y="12"/>
                    <a:pt x="1" y="12"/>
                    <a:pt x="0" y="12"/>
                  </a:cubicBezTo>
                  <a:cubicBezTo>
                    <a:pt x="0" y="12"/>
                    <a:pt x="3" y="14"/>
                    <a:pt x="9" y="18"/>
                  </a:cubicBezTo>
                  <a:cubicBezTo>
                    <a:pt x="14" y="22"/>
                    <a:pt x="15" y="25"/>
                    <a:pt x="16" y="28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28"/>
                    <a:pt x="15" y="28"/>
                    <a:pt x="13" y="27"/>
                  </a:cubicBezTo>
                  <a:cubicBezTo>
                    <a:pt x="12" y="26"/>
                    <a:pt x="10" y="26"/>
                    <a:pt x="9" y="26"/>
                  </a:cubicBezTo>
                  <a:cubicBezTo>
                    <a:pt x="8" y="26"/>
                    <a:pt x="7" y="26"/>
                    <a:pt x="7" y="26"/>
                  </a:cubicBezTo>
                  <a:cubicBezTo>
                    <a:pt x="9" y="27"/>
                    <a:pt x="11" y="27"/>
                    <a:pt x="13" y="29"/>
                  </a:cubicBezTo>
                  <a:cubicBezTo>
                    <a:pt x="15" y="32"/>
                    <a:pt x="16" y="31"/>
                    <a:pt x="17" y="33"/>
                  </a:cubicBezTo>
                  <a:cubicBezTo>
                    <a:pt x="18" y="34"/>
                    <a:pt x="18" y="40"/>
                    <a:pt x="18" y="44"/>
                  </a:cubicBezTo>
                  <a:cubicBezTo>
                    <a:pt x="21" y="40"/>
                    <a:pt x="18" y="36"/>
                    <a:pt x="19" y="36"/>
                  </a:cubicBezTo>
                  <a:cubicBezTo>
                    <a:pt x="19" y="36"/>
                    <a:pt x="19" y="36"/>
                    <a:pt x="19" y="36"/>
                  </a:cubicBezTo>
                  <a:cubicBezTo>
                    <a:pt x="20" y="36"/>
                    <a:pt x="21" y="36"/>
                    <a:pt x="24" y="44"/>
                  </a:cubicBezTo>
                  <a:cubicBezTo>
                    <a:pt x="26" y="49"/>
                    <a:pt x="27" y="52"/>
                    <a:pt x="29" y="59"/>
                  </a:cubicBezTo>
                  <a:cubicBezTo>
                    <a:pt x="30" y="48"/>
                    <a:pt x="25" y="46"/>
                    <a:pt x="26" y="43"/>
                  </a:cubicBezTo>
                  <a:cubicBezTo>
                    <a:pt x="26" y="43"/>
                    <a:pt x="26" y="43"/>
                    <a:pt x="27" y="43"/>
                  </a:cubicBezTo>
                  <a:cubicBezTo>
                    <a:pt x="28" y="43"/>
                    <a:pt x="30" y="45"/>
                    <a:pt x="33" y="49"/>
                  </a:cubicBezTo>
                  <a:cubicBezTo>
                    <a:pt x="38" y="54"/>
                    <a:pt x="42" y="63"/>
                    <a:pt x="42" y="63"/>
                  </a:cubicBezTo>
                  <a:cubicBezTo>
                    <a:pt x="42" y="63"/>
                    <a:pt x="42" y="62"/>
                    <a:pt x="42" y="61"/>
                  </a:cubicBezTo>
                  <a:cubicBezTo>
                    <a:pt x="42" y="61"/>
                    <a:pt x="42" y="61"/>
                    <a:pt x="42" y="61"/>
                  </a:cubicBezTo>
                  <a:cubicBezTo>
                    <a:pt x="42" y="61"/>
                    <a:pt x="42" y="61"/>
                    <a:pt x="42" y="61"/>
                  </a:cubicBezTo>
                  <a:cubicBezTo>
                    <a:pt x="40" y="56"/>
                    <a:pt x="37" y="51"/>
                    <a:pt x="33" y="47"/>
                  </a:cubicBezTo>
                  <a:cubicBezTo>
                    <a:pt x="29" y="41"/>
                    <a:pt x="25" y="38"/>
                    <a:pt x="22" y="36"/>
                  </a:cubicBezTo>
                  <a:cubicBezTo>
                    <a:pt x="20" y="35"/>
                    <a:pt x="19" y="33"/>
                    <a:pt x="19" y="31"/>
                  </a:cubicBezTo>
                  <a:cubicBezTo>
                    <a:pt x="19" y="31"/>
                    <a:pt x="19" y="31"/>
                    <a:pt x="19" y="30"/>
                  </a:cubicBezTo>
                  <a:cubicBezTo>
                    <a:pt x="20" y="29"/>
                    <a:pt x="20" y="28"/>
                    <a:pt x="20" y="27"/>
                  </a:cubicBezTo>
                  <a:cubicBezTo>
                    <a:pt x="20" y="23"/>
                    <a:pt x="18" y="18"/>
                    <a:pt x="15" y="12"/>
                  </a:cubicBezTo>
                  <a:cubicBezTo>
                    <a:pt x="13" y="9"/>
                    <a:pt x="11" y="6"/>
                    <a:pt x="9" y="4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7" y="1"/>
                    <a:pt x="5" y="0"/>
                    <a:pt x="4" y="0"/>
                  </a:cubicBezTo>
                </a:path>
              </a:pathLst>
            </a:custGeom>
            <a:solidFill>
              <a:srgbClr val="FCE9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860">
              <a:extLst>
                <a:ext uri="{FF2B5EF4-FFF2-40B4-BE49-F238E27FC236}">
                  <a16:creationId xmlns:a16="http://schemas.microsoft.com/office/drawing/2014/main" id="{8315AD10-9086-4779-AF7D-CBA78169501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258426" y="1517651"/>
              <a:ext cx="14288" cy="98425"/>
            </a:xfrm>
            <a:custGeom>
              <a:avLst/>
              <a:gdLst>
                <a:gd name="T0" fmla="*/ 1 w 4"/>
                <a:gd name="T1" fmla="*/ 28 h 30"/>
                <a:gd name="T2" fmla="*/ 2 w 4"/>
                <a:gd name="T3" fmla="*/ 28 h 30"/>
                <a:gd name="T4" fmla="*/ 3 w 4"/>
                <a:gd name="T5" fmla="*/ 30 h 30"/>
                <a:gd name="T6" fmla="*/ 1 w 4"/>
                <a:gd name="T7" fmla="*/ 28 h 30"/>
                <a:gd name="T8" fmla="*/ 4 w 4"/>
                <a:gd name="T9" fmla="*/ 0 h 30"/>
                <a:gd name="T10" fmla="*/ 4 w 4"/>
                <a:gd name="T11" fmla="*/ 0 h 30"/>
                <a:gd name="T12" fmla="*/ 0 w 4"/>
                <a:gd name="T13" fmla="*/ 4 h 30"/>
                <a:gd name="T14" fmla="*/ 0 w 4"/>
                <a:gd name="T15" fmla="*/ 4 h 30"/>
                <a:gd name="T16" fmla="*/ 4 w 4"/>
                <a:gd name="T17" fmla="*/ 0 h 30"/>
                <a:gd name="T18" fmla="*/ 4 w 4"/>
                <a:gd name="T19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" h="30">
                  <a:moveTo>
                    <a:pt x="1" y="28"/>
                  </a:moveTo>
                  <a:cubicBezTo>
                    <a:pt x="2" y="28"/>
                    <a:pt x="2" y="28"/>
                    <a:pt x="2" y="28"/>
                  </a:cubicBezTo>
                  <a:cubicBezTo>
                    <a:pt x="2" y="29"/>
                    <a:pt x="2" y="29"/>
                    <a:pt x="3" y="30"/>
                  </a:cubicBezTo>
                  <a:cubicBezTo>
                    <a:pt x="2" y="29"/>
                    <a:pt x="2" y="29"/>
                    <a:pt x="1" y="28"/>
                  </a:cubicBezTo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2"/>
                    <a:pt x="1" y="3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3"/>
                    <a:pt x="2" y="2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861">
              <a:extLst>
                <a:ext uri="{FF2B5EF4-FFF2-40B4-BE49-F238E27FC236}">
                  <a16:creationId xmlns:a16="http://schemas.microsoft.com/office/drawing/2014/main" id="{C74694AC-95B4-49EB-AADD-2BB1BAA3D9B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245726" y="1500188"/>
              <a:ext cx="88900" cy="128588"/>
            </a:xfrm>
            <a:custGeom>
              <a:avLst/>
              <a:gdLst>
                <a:gd name="T0" fmla="*/ 16 w 27"/>
                <a:gd name="T1" fmla="*/ 34 h 39"/>
                <a:gd name="T2" fmla="*/ 20 w 27"/>
                <a:gd name="T3" fmla="*/ 36 h 39"/>
                <a:gd name="T4" fmla="*/ 22 w 27"/>
                <a:gd name="T5" fmla="*/ 35 h 39"/>
                <a:gd name="T6" fmla="*/ 22 w 27"/>
                <a:gd name="T7" fmla="*/ 35 h 39"/>
                <a:gd name="T8" fmla="*/ 20 w 27"/>
                <a:gd name="T9" fmla="*/ 35 h 39"/>
                <a:gd name="T10" fmla="*/ 16 w 27"/>
                <a:gd name="T11" fmla="*/ 34 h 39"/>
                <a:gd name="T12" fmla="*/ 8 w 27"/>
                <a:gd name="T13" fmla="*/ 11 h 39"/>
                <a:gd name="T14" fmla="*/ 8 w 27"/>
                <a:gd name="T15" fmla="*/ 11 h 39"/>
                <a:gd name="T16" fmla="*/ 9 w 27"/>
                <a:gd name="T17" fmla="*/ 12 h 39"/>
                <a:gd name="T18" fmla="*/ 8 w 27"/>
                <a:gd name="T19" fmla="*/ 11 h 39"/>
                <a:gd name="T20" fmla="*/ 20 w 27"/>
                <a:gd name="T21" fmla="*/ 0 h 39"/>
                <a:gd name="T22" fmla="*/ 8 w 27"/>
                <a:gd name="T23" fmla="*/ 5 h 39"/>
                <a:gd name="T24" fmla="*/ 8 w 27"/>
                <a:gd name="T25" fmla="*/ 5 h 39"/>
                <a:gd name="T26" fmla="*/ 4 w 27"/>
                <a:gd name="T27" fmla="*/ 9 h 39"/>
                <a:gd name="T28" fmla="*/ 4 w 27"/>
                <a:gd name="T29" fmla="*/ 9 h 39"/>
                <a:gd name="T30" fmla="*/ 4 w 27"/>
                <a:gd name="T31" fmla="*/ 9 h 39"/>
                <a:gd name="T32" fmla="*/ 3 w 27"/>
                <a:gd name="T33" fmla="*/ 13 h 39"/>
                <a:gd name="T34" fmla="*/ 3 w 27"/>
                <a:gd name="T35" fmla="*/ 18 h 39"/>
                <a:gd name="T36" fmla="*/ 2 w 27"/>
                <a:gd name="T37" fmla="*/ 20 h 39"/>
                <a:gd name="T38" fmla="*/ 1 w 27"/>
                <a:gd name="T39" fmla="*/ 21 h 39"/>
                <a:gd name="T40" fmla="*/ 0 w 27"/>
                <a:gd name="T41" fmla="*/ 23 h 39"/>
                <a:gd name="T42" fmla="*/ 5 w 27"/>
                <a:gd name="T43" fmla="*/ 32 h 39"/>
                <a:gd name="T44" fmla="*/ 5 w 27"/>
                <a:gd name="T45" fmla="*/ 33 h 39"/>
                <a:gd name="T46" fmla="*/ 7 w 27"/>
                <a:gd name="T47" fmla="*/ 35 h 39"/>
                <a:gd name="T48" fmla="*/ 7 w 27"/>
                <a:gd name="T49" fmla="*/ 35 h 39"/>
                <a:gd name="T50" fmla="*/ 7 w 27"/>
                <a:gd name="T51" fmla="*/ 35 h 39"/>
                <a:gd name="T52" fmla="*/ 16 w 27"/>
                <a:gd name="T53" fmla="*/ 39 h 39"/>
                <a:gd name="T54" fmla="*/ 18 w 27"/>
                <a:gd name="T55" fmla="*/ 38 h 39"/>
                <a:gd name="T56" fmla="*/ 8 w 27"/>
                <a:gd name="T57" fmla="*/ 31 h 39"/>
                <a:gd name="T58" fmla="*/ 8 w 27"/>
                <a:gd name="T59" fmla="*/ 31 h 39"/>
                <a:gd name="T60" fmla="*/ 9 w 27"/>
                <a:gd name="T61" fmla="*/ 31 h 39"/>
                <a:gd name="T62" fmla="*/ 8 w 27"/>
                <a:gd name="T63" fmla="*/ 31 h 39"/>
                <a:gd name="T64" fmla="*/ 8 w 27"/>
                <a:gd name="T65" fmla="*/ 31 h 39"/>
                <a:gd name="T66" fmla="*/ 7 w 27"/>
                <a:gd name="T67" fmla="*/ 28 h 39"/>
                <a:gd name="T68" fmla="*/ 7 w 27"/>
                <a:gd name="T69" fmla="*/ 28 h 39"/>
                <a:gd name="T70" fmla="*/ 6 w 27"/>
                <a:gd name="T71" fmla="*/ 20 h 39"/>
                <a:gd name="T72" fmla="*/ 8 w 27"/>
                <a:gd name="T73" fmla="*/ 19 h 39"/>
                <a:gd name="T74" fmla="*/ 16 w 27"/>
                <a:gd name="T75" fmla="*/ 22 h 39"/>
                <a:gd name="T76" fmla="*/ 8 w 27"/>
                <a:gd name="T77" fmla="*/ 15 h 39"/>
                <a:gd name="T78" fmla="*/ 9 w 27"/>
                <a:gd name="T79" fmla="*/ 15 h 39"/>
                <a:gd name="T80" fmla="*/ 27 w 27"/>
                <a:gd name="T81" fmla="*/ 19 h 39"/>
                <a:gd name="T82" fmla="*/ 24 w 27"/>
                <a:gd name="T83" fmla="*/ 17 h 39"/>
                <a:gd name="T84" fmla="*/ 27 w 27"/>
                <a:gd name="T85" fmla="*/ 19 h 39"/>
                <a:gd name="T86" fmla="*/ 9 w 27"/>
                <a:gd name="T87" fmla="*/ 15 h 39"/>
                <a:gd name="T88" fmla="*/ 8 w 27"/>
                <a:gd name="T89" fmla="*/ 15 h 39"/>
                <a:gd name="T90" fmla="*/ 8 w 27"/>
                <a:gd name="T91" fmla="*/ 11 h 39"/>
                <a:gd name="T92" fmla="*/ 8 w 27"/>
                <a:gd name="T93" fmla="*/ 11 h 39"/>
                <a:gd name="T94" fmla="*/ 8 w 27"/>
                <a:gd name="T95" fmla="*/ 11 h 39"/>
                <a:gd name="T96" fmla="*/ 8 w 27"/>
                <a:gd name="T97" fmla="*/ 11 h 39"/>
                <a:gd name="T98" fmla="*/ 8 w 27"/>
                <a:gd name="T99" fmla="*/ 11 h 39"/>
                <a:gd name="T100" fmla="*/ 22 w 27"/>
                <a:gd name="T101" fmla="*/ 9 h 39"/>
                <a:gd name="T102" fmla="*/ 22 w 27"/>
                <a:gd name="T103" fmla="*/ 9 h 39"/>
                <a:gd name="T104" fmla="*/ 8 w 27"/>
                <a:gd name="T105" fmla="*/ 11 h 39"/>
                <a:gd name="T106" fmla="*/ 9 w 27"/>
                <a:gd name="T107" fmla="*/ 8 h 39"/>
                <a:gd name="T108" fmla="*/ 9 w 27"/>
                <a:gd name="T109" fmla="*/ 8 h 39"/>
                <a:gd name="T110" fmla="*/ 9 w 27"/>
                <a:gd name="T111" fmla="*/ 7 h 39"/>
                <a:gd name="T112" fmla="*/ 9 w 27"/>
                <a:gd name="T113" fmla="*/ 7 h 39"/>
                <a:gd name="T114" fmla="*/ 9 w 27"/>
                <a:gd name="T115" fmla="*/ 7 h 39"/>
                <a:gd name="T116" fmla="*/ 9 w 27"/>
                <a:gd name="T117" fmla="*/ 7 h 39"/>
                <a:gd name="T118" fmla="*/ 22 w 27"/>
                <a:gd name="T119" fmla="*/ 0 h 39"/>
                <a:gd name="T120" fmla="*/ 20 w 27"/>
                <a:gd name="T121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7" h="39">
                  <a:moveTo>
                    <a:pt x="16" y="34"/>
                  </a:moveTo>
                  <a:cubicBezTo>
                    <a:pt x="18" y="35"/>
                    <a:pt x="19" y="36"/>
                    <a:pt x="20" y="36"/>
                  </a:cubicBezTo>
                  <a:cubicBezTo>
                    <a:pt x="21" y="36"/>
                    <a:pt x="22" y="36"/>
                    <a:pt x="22" y="35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1" y="35"/>
                    <a:pt x="21" y="35"/>
                    <a:pt x="20" y="35"/>
                  </a:cubicBezTo>
                  <a:cubicBezTo>
                    <a:pt x="19" y="35"/>
                    <a:pt x="17" y="35"/>
                    <a:pt x="16" y="34"/>
                  </a:cubicBezTo>
                  <a:moveTo>
                    <a:pt x="8" y="11"/>
                  </a:move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9" y="12"/>
                    <a:pt x="9" y="12"/>
                  </a:cubicBezTo>
                  <a:cubicBezTo>
                    <a:pt x="9" y="12"/>
                    <a:pt x="8" y="11"/>
                    <a:pt x="8" y="11"/>
                  </a:cubicBezTo>
                  <a:moveTo>
                    <a:pt x="20" y="0"/>
                  </a:moveTo>
                  <a:cubicBezTo>
                    <a:pt x="14" y="0"/>
                    <a:pt x="8" y="5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6" y="7"/>
                    <a:pt x="5" y="8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3" y="11"/>
                    <a:pt x="3" y="12"/>
                    <a:pt x="3" y="13"/>
                  </a:cubicBezTo>
                  <a:cubicBezTo>
                    <a:pt x="3" y="15"/>
                    <a:pt x="3" y="16"/>
                    <a:pt x="3" y="18"/>
                  </a:cubicBezTo>
                  <a:cubicBezTo>
                    <a:pt x="3" y="19"/>
                    <a:pt x="3" y="19"/>
                    <a:pt x="2" y="20"/>
                  </a:cubicBezTo>
                  <a:cubicBezTo>
                    <a:pt x="2" y="20"/>
                    <a:pt x="2" y="21"/>
                    <a:pt x="1" y="21"/>
                  </a:cubicBezTo>
                  <a:cubicBezTo>
                    <a:pt x="0" y="22"/>
                    <a:pt x="0" y="22"/>
                    <a:pt x="0" y="23"/>
                  </a:cubicBezTo>
                  <a:cubicBezTo>
                    <a:pt x="0" y="26"/>
                    <a:pt x="1" y="29"/>
                    <a:pt x="5" y="32"/>
                  </a:cubicBezTo>
                  <a:cubicBezTo>
                    <a:pt x="5" y="33"/>
                    <a:pt x="5" y="33"/>
                    <a:pt x="5" y="33"/>
                  </a:cubicBezTo>
                  <a:cubicBezTo>
                    <a:pt x="6" y="34"/>
                    <a:pt x="6" y="34"/>
                    <a:pt x="7" y="35"/>
                  </a:cubicBezTo>
                  <a:cubicBezTo>
                    <a:pt x="7" y="35"/>
                    <a:pt x="7" y="35"/>
                    <a:pt x="7" y="35"/>
                  </a:cubicBezTo>
                  <a:cubicBezTo>
                    <a:pt x="7" y="35"/>
                    <a:pt x="7" y="35"/>
                    <a:pt x="7" y="35"/>
                  </a:cubicBezTo>
                  <a:cubicBezTo>
                    <a:pt x="10" y="37"/>
                    <a:pt x="14" y="39"/>
                    <a:pt x="16" y="39"/>
                  </a:cubicBezTo>
                  <a:cubicBezTo>
                    <a:pt x="17" y="39"/>
                    <a:pt x="17" y="39"/>
                    <a:pt x="18" y="38"/>
                  </a:cubicBezTo>
                  <a:cubicBezTo>
                    <a:pt x="14" y="38"/>
                    <a:pt x="6" y="32"/>
                    <a:pt x="8" y="31"/>
                  </a:cubicBezTo>
                  <a:cubicBezTo>
                    <a:pt x="8" y="31"/>
                    <a:pt x="8" y="31"/>
                    <a:pt x="8" y="31"/>
                  </a:cubicBezTo>
                  <a:cubicBezTo>
                    <a:pt x="8" y="31"/>
                    <a:pt x="9" y="31"/>
                    <a:pt x="9" y="31"/>
                  </a:cubicBezTo>
                  <a:cubicBezTo>
                    <a:pt x="9" y="31"/>
                    <a:pt x="8" y="31"/>
                    <a:pt x="8" y="31"/>
                  </a:cubicBezTo>
                  <a:cubicBezTo>
                    <a:pt x="8" y="31"/>
                    <a:pt x="8" y="31"/>
                    <a:pt x="8" y="31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1" y="24"/>
                    <a:pt x="3" y="22"/>
                    <a:pt x="6" y="20"/>
                  </a:cubicBezTo>
                  <a:cubicBezTo>
                    <a:pt x="6" y="19"/>
                    <a:pt x="7" y="19"/>
                    <a:pt x="8" y="19"/>
                  </a:cubicBezTo>
                  <a:cubicBezTo>
                    <a:pt x="11" y="19"/>
                    <a:pt x="14" y="21"/>
                    <a:pt x="16" y="22"/>
                  </a:cubicBezTo>
                  <a:cubicBezTo>
                    <a:pt x="15" y="19"/>
                    <a:pt x="5" y="17"/>
                    <a:pt x="8" y="15"/>
                  </a:cubicBezTo>
                  <a:cubicBezTo>
                    <a:pt x="8" y="15"/>
                    <a:pt x="8" y="15"/>
                    <a:pt x="9" y="15"/>
                  </a:cubicBezTo>
                  <a:cubicBezTo>
                    <a:pt x="13" y="15"/>
                    <a:pt x="22" y="18"/>
                    <a:pt x="27" y="19"/>
                  </a:cubicBezTo>
                  <a:cubicBezTo>
                    <a:pt x="26" y="19"/>
                    <a:pt x="25" y="18"/>
                    <a:pt x="24" y="17"/>
                  </a:cubicBezTo>
                  <a:cubicBezTo>
                    <a:pt x="25" y="18"/>
                    <a:pt x="26" y="19"/>
                    <a:pt x="27" y="19"/>
                  </a:cubicBezTo>
                  <a:cubicBezTo>
                    <a:pt x="22" y="18"/>
                    <a:pt x="13" y="15"/>
                    <a:pt x="9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0" y="8"/>
                    <a:pt x="16" y="9"/>
                    <a:pt x="22" y="9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16" y="9"/>
                    <a:pt x="10" y="8"/>
                    <a:pt x="8" y="11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8" y="8"/>
                    <a:pt x="8" y="7"/>
                    <a:pt x="9" y="7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12" y="3"/>
                    <a:pt x="18" y="1"/>
                    <a:pt x="22" y="0"/>
                  </a:cubicBezTo>
                  <a:cubicBezTo>
                    <a:pt x="22" y="0"/>
                    <a:pt x="21" y="0"/>
                    <a:pt x="20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862">
              <a:extLst>
                <a:ext uri="{FF2B5EF4-FFF2-40B4-BE49-F238E27FC236}">
                  <a16:creationId xmlns:a16="http://schemas.microsoft.com/office/drawing/2014/main" id="{ACE70D04-9340-4B82-9049-44F1EEAC44B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37801" y="1741488"/>
              <a:ext cx="122238" cy="152400"/>
            </a:xfrm>
            <a:custGeom>
              <a:avLst/>
              <a:gdLst>
                <a:gd name="T0" fmla="*/ 11 w 37"/>
                <a:gd name="T1" fmla="*/ 0 h 46"/>
                <a:gd name="T2" fmla="*/ 2 w 37"/>
                <a:gd name="T3" fmla="*/ 14 h 46"/>
                <a:gd name="T4" fmla="*/ 2 w 37"/>
                <a:gd name="T5" fmla="*/ 14 h 46"/>
                <a:gd name="T6" fmla="*/ 2 w 37"/>
                <a:gd name="T7" fmla="*/ 14 h 46"/>
                <a:gd name="T8" fmla="*/ 0 w 37"/>
                <a:gd name="T9" fmla="*/ 26 h 46"/>
                <a:gd name="T10" fmla="*/ 0 w 37"/>
                <a:gd name="T11" fmla="*/ 30 h 46"/>
                <a:gd name="T12" fmla="*/ 4 w 37"/>
                <a:gd name="T13" fmla="*/ 33 h 46"/>
                <a:gd name="T14" fmla="*/ 7 w 37"/>
                <a:gd name="T15" fmla="*/ 35 h 46"/>
                <a:gd name="T16" fmla="*/ 8 w 37"/>
                <a:gd name="T17" fmla="*/ 37 h 46"/>
                <a:gd name="T18" fmla="*/ 8 w 37"/>
                <a:gd name="T19" fmla="*/ 39 h 46"/>
                <a:gd name="T20" fmla="*/ 8 w 37"/>
                <a:gd name="T21" fmla="*/ 40 h 46"/>
                <a:gd name="T22" fmla="*/ 10 w 37"/>
                <a:gd name="T23" fmla="*/ 44 h 46"/>
                <a:gd name="T24" fmla="*/ 22 w 37"/>
                <a:gd name="T25" fmla="*/ 46 h 46"/>
                <a:gd name="T26" fmla="*/ 22 w 37"/>
                <a:gd name="T27" fmla="*/ 46 h 46"/>
                <a:gd name="T28" fmla="*/ 37 w 37"/>
                <a:gd name="T29" fmla="*/ 38 h 46"/>
                <a:gd name="T30" fmla="*/ 23 w 37"/>
                <a:gd name="T31" fmla="*/ 43 h 46"/>
                <a:gd name="T32" fmla="*/ 14 w 37"/>
                <a:gd name="T33" fmla="*/ 38 h 46"/>
                <a:gd name="T34" fmla="*/ 16 w 37"/>
                <a:gd name="T35" fmla="*/ 39 h 46"/>
                <a:gd name="T36" fmla="*/ 35 w 37"/>
                <a:gd name="T37" fmla="*/ 26 h 46"/>
                <a:gd name="T38" fmla="*/ 15 w 37"/>
                <a:gd name="T39" fmla="*/ 37 h 46"/>
                <a:gd name="T40" fmla="*/ 13 w 37"/>
                <a:gd name="T41" fmla="*/ 36 h 46"/>
                <a:gd name="T42" fmla="*/ 23 w 37"/>
                <a:gd name="T43" fmla="*/ 24 h 46"/>
                <a:gd name="T44" fmla="*/ 11 w 37"/>
                <a:gd name="T45" fmla="*/ 33 h 46"/>
                <a:gd name="T46" fmla="*/ 21 w 37"/>
                <a:gd name="T47" fmla="*/ 21 h 46"/>
                <a:gd name="T48" fmla="*/ 9 w 37"/>
                <a:gd name="T49" fmla="*/ 29 h 46"/>
                <a:gd name="T50" fmla="*/ 8 w 37"/>
                <a:gd name="T51" fmla="*/ 28 h 46"/>
                <a:gd name="T52" fmla="*/ 23 w 37"/>
                <a:gd name="T53" fmla="*/ 14 h 46"/>
                <a:gd name="T54" fmla="*/ 22 w 37"/>
                <a:gd name="T55" fmla="*/ 14 h 46"/>
                <a:gd name="T56" fmla="*/ 12 w 37"/>
                <a:gd name="T57" fmla="*/ 20 h 46"/>
                <a:gd name="T58" fmla="*/ 6 w 37"/>
                <a:gd name="T59" fmla="*/ 26 h 46"/>
                <a:gd name="T60" fmla="*/ 6 w 37"/>
                <a:gd name="T61" fmla="*/ 26 h 46"/>
                <a:gd name="T62" fmla="*/ 18 w 37"/>
                <a:gd name="T63" fmla="*/ 7 h 46"/>
                <a:gd name="T64" fmla="*/ 2 w 37"/>
                <a:gd name="T65" fmla="*/ 25 h 46"/>
                <a:gd name="T66" fmla="*/ 2 w 37"/>
                <a:gd name="T67" fmla="*/ 22 h 46"/>
                <a:gd name="T68" fmla="*/ 11 w 37"/>
                <a:gd name="T6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7" h="46">
                  <a:moveTo>
                    <a:pt x="11" y="0"/>
                  </a:moveTo>
                  <a:cubicBezTo>
                    <a:pt x="6" y="3"/>
                    <a:pt x="2" y="12"/>
                    <a:pt x="2" y="14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" y="18"/>
                    <a:pt x="0" y="23"/>
                    <a:pt x="0" y="26"/>
                  </a:cubicBezTo>
                  <a:cubicBezTo>
                    <a:pt x="0" y="28"/>
                    <a:pt x="0" y="29"/>
                    <a:pt x="0" y="30"/>
                  </a:cubicBezTo>
                  <a:cubicBezTo>
                    <a:pt x="1" y="32"/>
                    <a:pt x="2" y="33"/>
                    <a:pt x="4" y="33"/>
                  </a:cubicBezTo>
                  <a:cubicBezTo>
                    <a:pt x="5" y="33"/>
                    <a:pt x="7" y="34"/>
                    <a:pt x="7" y="35"/>
                  </a:cubicBezTo>
                  <a:cubicBezTo>
                    <a:pt x="8" y="36"/>
                    <a:pt x="8" y="37"/>
                    <a:pt x="8" y="37"/>
                  </a:cubicBezTo>
                  <a:cubicBezTo>
                    <a:pt x="8" y="38"/>
                    <a:pt x="8" y="39"/>
                    <a:pt x="8" y="39"/>
                  </a:cubicBezTo>
                  <a:cubicBezTo>
                    <a:pt x="8" y="39"/>
                    <a:pt x="8" y="40"/>
                    <a:pt x="8" y="40"/>
                  </a:cubicBezTo>
                  <a:cubicBezTo>
                    <a:pt x="8" y="42"/>
                    <a:pt x="9" y="43"/>
                    <a:pt x="10" y="44"/>
                  </a:cubicBezTo>
                  <a:cubicBezTo>
                    <a:pt x="13" y="45"/>
                    <a:pt x="17" y="46"/>
                    <a:pt x="22" y="46"/>
                  </a:cubicBezTo>
                  <a:cubicBezTo>
                    <a:pt x="22" y="46"/>
                    <a:pt x="22" y="46"/>
                    <a:pt x="22" y="46"/>
                  </a:cubicBezTo>
                  <a:cubicBezTo>
                    <a:pt x="33" y="43"/>
                    <a:pt x="34" y="41"/>
                    <a:pt x="37" y="38"/>
                  </a:cubicBezTo>
                  <a:cubicBezTo>
                    <a:pt x="31" y="41"/>
                    <a:pt x="27" y="43"/>
                    <a:pt x="23" y="43"/>
                  </a:cubicBezTo>
                  <a:cubicBezTo>
                    <a:pt x="17" y="43"/>
                    <a:pt x="14" y="40"/>
                    <a:pt x="14" y="38"/>
                  </a:cubicBezTo>
                  <a:cubicBezTo>
                    <a:pt x="14" y="39"/>
                    <a:pt x="15" y="39"/>
                    <a:pt x="16" y="39"/>
                  </a:cubicBezTo>
                  <a:cubicBezTo>
                    <a:pt x="22" y="39"/>
                    <a:pt x="32" y="35"/>
                    <a:pt x="35" y="26"/>
                  </a:cubicBezTo>
                  <a:cubicBezTo>
                    <a:pt x="33" y="31"/>
                    <a:pt x="20" y="37"/>
                    <a:pt x="15" y="37"/>
                  </a:cubicBezTo>
                  <a:cubicBezTo>
                    <a:pt x="13" y="37"/>
                    <a:pt x="13" y="36"/>
                    <a:pt x="13" y="36"/>
                  </a:cubicBezTo>
                  <a:cubicBezTo>
                    <a:pt x="12" y="32"/>
                    <a:pt x="19" y="29"/>
                    <a:pt x="23" y="24"/>
                  </a:cubicBezTo>
                  <a:cubicBezTo>
                    <a:pt x="19" y="25"/>
                    <a:pt x="13" y="32"/>
                    <a:pt x="11" y="33"/>
                  </a:cubicBezTo>
                  <a:cubicBezTo>
                    <a:pt x="10" y="29"/>
                    <a:pt x="19" y="23"/>
                    <a:pt x="21" y="21"/>
                  </a:cubicBezTo>
                  <a:cubicBezTo>
                    <a:pt x="15" y="23"/>
                    <a:pt x="10" y="29"/>
                    <a:pt x="9" y="29"/>
                  </a:cubicBezTo>
                  <a:cubicBezTo>
                    <a:pt x="9" y="29"/>
                    <a:pt x="8" y="29"/>
                    <a:pt x="8" y="28"/>
                  </a:cubicBezTo>
                  <a:cubicBezTo>
                    <a:pt x="8" y="26"/>
                    <a:pt x="18" y="15"/>
                    <a:pt x="23" y="14"/>
                  </a:cubicBezTo>
                  <a:cubicBezTo>
                    <a:pt x="23" y="14"/>
                    <a:pt x="22" y="14"/>
                    <a:pt x="22" y="14"/>
                  </a:cubicBezTo>
                  <a:cubicBezTo>
                    <a:pt x="19" y="14"/>
                    <a:pt x="15" y="17"/>
                    <a:pt x="12" y="20"/>
                  </a:cubicBezTo>
                  <a:cubicBezTo>
                    <a:pt x="9" y="23"/>
                    <a:pt x="7" y="26"/>
                    <a:pt x="6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5" y="23"/>
                    <a:pt x="11" y="10"/>
                    <a:pt x="18" y="7"/>
                  </a:cubicBezTo>
                  <a:cubicBezTo>
                    <a:pt x="7" y="8"/>
                    <a:pt x="3" y="25"/>
                    <a:pt x="2" y="25"/>
                  </a:cubicBezTo>
                  <a:cubicBezTo>
                    <a:pt x="2" y="25"/>
                    <a:pt x="2" y="24"/>
                    <a:pt x="2" y="22"/>
                  </a:cubicBezTo>
                  <a:cubicBezTo>
                    <a:pt x="2" y="11"/>
                    <a:pt x="7" y="7"/>
                    <a:pt x="11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863">
              <a:extLst>
                <a:ext uri="{FF2B5EF4-FFF2-40B4-BE49-F238E27FC236}">
                  <a16:creationId xmlns:a16="http://schemas.microsoft.com/office/drawing/2014/main" id="{D4C4FC7E-BB71-4B27-B55E-B9AD38C97CB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87026" y="1881188"/>
              <a:ext cx="109538" cy="82550"/>
            </a:xfrm>
            <a:custGeom>
              <a:avLst/>
              <a:gdLst>
                <a:gd name="T0" fmla="*/ 19 w 33"/>
                <a:gd name="T1" fmla="*/ 0 h 25"/>
                <a:gd name="T2" fmla="*/ 19 w 33"/>
                <a:gd name="T3" fmla="*/ 0 h 25"/>
                <a:gd name="T4" fmla="*/ 3 w 33"/>
                <a:gd name="T5" fmla="*/ 18 h 25"/>
                <a:gd name="T6" fmla="*/ 3 w 33"/>
                <a:gd name="T7" fmla="*/ 18 h 25"/>
                <a:gd name="T8" fmla="*/ 12 w 33"/>
                <a:gd name="T9" fmla="*/ 0 h 25"/>
                <a:gd name="T10" fmla="*/ 12 w 33"/>
                <a:gd name="T11" fmla="*/ 0 h 25"/>
                <a:gd name="T12" fmla="*/ 7 w 33"/>
                <a:gd name="T13" fmla="*/ 6 h 25"/>
                <a:gd name="T14" fmla="*/ 7 w 33"/>
                <a:gd name="T15" fmla="*/ 6 h 25"/>
                <a:gd name="T16" fmla="*/ 6 w 33"/>
                <a:gd name="T17" fmla="*/ 7 h 25"/>
                <a:gd name="T18" fmla="*/ 6 w 33"/>
                <a:gd name="T19" fmla="*/ 7 h 25"/>
                <a:gd name="T20" fmla="*/ 6 w 33"/>
                <a:gd name="T21" fmla="*/ 7 h 25"/>
                <a:gd name="T22" fmla="*/ 6 w 33"/>
                <a:gd name="T23" fmla="*/ 9 h 25"/>
                <a:gd name="T24" fmla="*/ 0 w 33"/>
                <a:gd name="T25" fmla="*/ 20 h 25"/>
                <a:gd name="T26" fmla="*/ 2 w 33"/>
                <a:gd name="T27" fmla="*/ 22 h 25"/>
                <a:gd name="T28" fmla="*/ 6 w 33"/>
                <a:gd name="T29" fmla="*/ 24 h 25"/>
                <a:gd name="T30" fmla="*/ 8 w 33"/>
                <a:gd name="T31" fmla="*/ 25 h 25"/>
                <a:gd name="T32" fmla="*/ 32 w 33"/>
                <a:gd name="T33" fmla="*/ 12 h 25"/>
                <a:gd name="T34" fmla="*/ 33 w 33"/>
                <a:gd name="T35" fmla="*/ 10 h 25"/>
                <a:gd name="T36" fmla="*/ 14 w 33"/>
                <a:gd name="T37" fmla="*/ 22 h 25"/>
                <a:gd name="T38" fmla="*/ 16 w 33"/>
                <a:gd name="T39" fmla="*/ 19 h 25"/>
                <a:gd name="T40" fmla="*/ 28 w 33"/>
                <a:gd name="T41" fmla="*/ 4 h 25"/>
                <a:gd name="T42" fmla="*/ 27 w 33"/>
                <a:gd name="T43" fmla="*/ 6 h 25"/>
                <a:gd name="T44" fmla="*/ 7 w 33"/>
                <a:gd name="T45" fmla="*/ 22 h 25"/>
                <a:gd name="T46" fmla="*/ 7 w 33"/>
                <a:gd name="T47" fmla="*/ 21 h 25"/>
                <a:gd name="T48" fmla="*/ 17 w 33"/>
                <a:gd name="T49" fmla="*/ 9 h 25"/>
                <a:gd name="T50" fmla="*/ 17 w 33"/>
                <a:gd name="T51" fmla="*/ 9 h 25"/>
                <a:gd name="T52" fmla="*/ 5 w 33"/>
                <a:gd name="T53" fmla="*/ 20 h 25"/>
                <a:gd name="T54" fmla="*/ 5 w 33"/>
                <a:gd name="T55" fmla="*/ 20 h 25"/>
                <a:gd name="T56" fmla="*/ 19 w 33"/>
                <a:gd name="T5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3" h="25">
                  <a:moveTo>
                    <a:pt x="19" y="0"/>
                  </a:moveTo>
                  <a:cubicBezTo>
                    <a:pt x="19" y="0"/>
                    <a:pt x="19" y="0"/>
                    <a:pt x="19" y="0"/>
                  </a:cubicBezTo>
                  <a:cubicBezTo>
                    <a:pt x="16" y="1"/>
                    <a:pt x="5" y="18"/>
                    <a:pt x="3" y="18"/>
                  </a:cubicBezTo>
                  <a:cubicBezTo>
                    <a:pt x="3" y="18"/>
                    <a:pt x="3" y="18"/>
                    <a:pt x="3" y="18"/>
                  </a:cubicBezTo>
                  <a:cubicBezTo>
                    <a:pt x="3" y="14"/>
                    <a:pt x="14" y="1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0" y="0"/>
                    <a:pt x="8" y="4"/>
                    <a:pt x="7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7"/>
                    <a:pt x="7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8"/>
                    <a:pt x="6" y="8"/>
                    <a:pt x="6" y="9"/>
                  </a:cubicBezTo>
                  <a:cubicBezTo>
                    <a:pt x="2" y="15"/>
                    <a:pt x="0" y="19"/>
                    <a:pt x="0" y="20"/>
                  </a:cubicBezTo>
                  <a:cubicBezTo>
                    <a:pt x="0" y="21"/>
                    <a:pt x="1" y="22"/>
                    <a:pt x="2" y="22"/>
                  </a:cubicBezTo>
                  <a:cubicBezTo>
                    <a:pt x="4" y="23"/>
                    <a:pt x="2" y="24"/>
                    <a:pt x="6" y="24"/>
                  </a:cubicBezTo>
                  <a:cubicBezTo>
                    <a:pt x="7" y="25"/>
                    <a:pt x="7" y="25"/>
                    <a:pt x="8" y="25"/>
                  </a:cubicBezTo>
                  <a:cubicBezTo>
                    <a:pt x="12" y="25"/>
                    <a:pt x="24" y="20"/>
                    <a:pt x="32" y="12"/>
                  </a:cubicBezTo>
                  <a:cubicBezTo>
                    <a:pt x="32" y="11"/>
                    <a:pt x="33" y="11"/>
                    <a:pt x="33" y="10"/>
                  </a:cubicBezTo>
                  <a:cubicBezTo>
                    <a:pt x="29" y="15"/>
                    <a:pt x="16" y="22"/>
                    <a:pt x="14" y="22"/>
                  </a:cubicBezTo>
                  <a:cubicBezTo>
                    <a:pt x="13" y="22"/>
                    <a:pt x="14" y="21"/>
                    <a:pt x="16" y="19"/>
                  </a:cubicBezTo>
                  <a:cubicBezTo>
                    <a:pt x="25" y="12"/>
                    <a:pt x="29" y="4"/>
                    <a:pt x="28" y="4"/>
                  </a:cubicBezTo>
                  <a:cubicBezTo>
                    <a:pt x="28" y="4"/>
                    <a:pt x="27" y="5"/>
                    <a:pt x="27" y="6"/>
                  </a:cubicBezTo>
                  <a:cubicBezTo>
                    <a:pt x="23" y="11"/>
                    <a:pt x="9" y="22"/>
                    <a:pt x="7" y="22"/>
                  </a:cubicBezTo>
                  <a:cubicBezTo>
                    <a:pt x="7" y="22"/>
                    <a:pt x="7" y="21"/>
                    <a:pt x="7" y="21"/>
                  </a:cubicBezTo>
                  <a:cubicBezTo>
                    <a:pt x="7" y="20"/>
                    <a:pt x="20" y="9"/>
                    <a:pt x="17" y="9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4" y="10"/>
                    <a:pt x="6" y="20"/>
                    <a:pt x="5" y="20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6" y="16"/>
                    <a:pt x="21" y="0"/>
                    <a:pt x="19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864">
              <a:extLst>
                <a:ext uri="{FF2B5EF4-FFF2-40B4-BE49-F238E27FC236}">
                  <a16:creationId xmlns:a16="http://schemas.microsoft.com/office/drawing/2014/main" id="{9C03BB77-EC9E-4EF7-9805-181D64860F4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34663" y="1716088"/>
              <a:ext cx="53975" cy="115888"/>
            </a:xfrm>
            <a:custGeom>
              <a:avLst/>
              <a:gdLst>
                <a:gd name="T0" fmla="*/ 7 w 16"/>
                <a:gd name="T1" fmla="*/ 0 h 35"/>
                <a:gd name="T2" fmla="*/ 9 w 16"/>
                <a:gd name="T3" fmla="*/ 3 h 35"/>
                <a:gd name="T4" fmla="*/ 14 w 16"/>
                <a:gd name="T5" fmla="*/ 23 h 35"/>
                <a:gd name="T6" fmla="*/ 13 w 16"/>
                <a:gd name="T7" fmla="*/ 25 h 35"/>
                <a:gd name="T8" fmla="*/ 9 w 16"/>
                <a:gd name="T9" fmla="*/ 9 h 35"/>
                <a:gd name="T10" fmla="*/ 7 w 16"/>
                <a:gd name="T11" fmla="*/ 7 h 35"/>
                <a:gd name="T12" fmla="*/ 8 w 16"/>
                <a:gd name="T13" fmla="*/ 13 h 35"/>
                <a:gd name="T14" fmla="*/ 10 w 16"/>
                <a:gd name="T15" fmla="*/ 26 h 35"/>
                <a:gd name="T16" fmla="*/ 10 w 16"/>
                <a:gd name="T17" fmla="*/ 26 h 35"/>
                <a:gd name="T18" fmla="*/ 3 w 16"/>
                <a:gd name="T19" fmla="*/ 7 h 35"/>
                <a:gd name="T20" fmla="*/ 0 w 16"/>
                <a:gd name="T21" fmla="*/ 5 h 35"/>
                <a:gd name="T22" fmla="*/ 1 w 16"/>
                <a:gd name="T23" fmla="*/ 9 h 35"/>
                <a:gd name="T24" fmla="*/ 1 w 16"/>
                <a:gd name="T25" fmla="*/ 9 h 35"/>
                <a:gd name="T26" fmla="*/ 1 w 16"/>
                <a:gd name="T27" fmla="*/ 9 h 35"/>
                <a:gd name="T28" fmla="*/ 3 w 16"/>
                <a:gd name="T29" fmla="*/ 14 h 35"/>
                <a:gd name="T30" fmla="*/ 12 w 16"/>
                <a:gd name="T31" fmla="*/ 35 h 35"/>
                <a:gd name="T32" fmla="*/ 16 w 16"/>
                <a:gd name="T33" fmla="*/ 23 h 35"/>
                <a:gd name="T34" fmla="*/ 16 w 16"/>
                <a:gd name="T35" fmla="*/ 18 h 35"/>
                <a:gd name="T36" fmla="*/ 15 w 16"/>
                <a:gd name="T37" fmla="*/ 11 h 35"/>
                <a:gd name="T38" fmla="*/ 15 w 16"/>
                <a:gd name="T39" fmla="*/ 11 h 35"/>
                <a:gd name="T40" fmla="*/ 8 w 16"/>
                <a:gd name="T41" fmla="*/ 1 h 35"/>
                <a:gd name="T42" fmla="*/ 7 w 16"/>
                <a:gd name="T4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6" h="35">
                  <a:moveTo>
                    <a:pt x="7" y="0"/>
                  </a:moveTo>
                  <a:cubicBezTo>
                    <a:pt x="7" y="0"/>
                    <a:pt x="7" y="1"/>
                    <a:pt x="9" y="3"/>
                  </a:cubicBezTo>
                  <a:cubicBezTo>
                    <a:pt x="12" y="7"/>
                    <a:pt x="15" y="14"/>
                    <a:pt x="14" y="23"/>
                  </a:cubicBezTo>
                  <a:cubicBezTo>
                    <a:pt x="14" y="24"/>
                    <a:pt x="13" y="25"/>
                    <a:pt x="13" y="25"/>
                  </a:cubicBezTo>
                  <a:cubicBezTo>
                    <a:pt x="12" y="25"/>
                    <a:pt x="11" y="15"/>
                    <a:pt x="9" y="9"/>
                  </a:cubicBezTo>
                  <a:cubicBezTo>
                    <a:pt x="8" y="7"/>
                    <a:pt x="8" y="7"/>
                    <a:pt x="7" y="7"/>
                  </a:cubicBezTo>
                  <a:cubicBezTo>
                    <a:pt x="7" y="7"/>
                    <a:pt x="7" y="10"/>
                    <a:pt x="8" y="13"/>
                  </a:cubicBezTo>
                  <a:cubicBezTo>
                    <a:pt x="10" y="18"/>
                    <a:pt x="11" y="24"/>
                    <a:pt x="10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6"/>
                    <a:pt x="6" y="12"/>
                    <a:pt x="3" y="7"/>
                  </a:cubicBezTo>
                  <a:cubicBezTo>
                    <a:pt x="1" y="5"/>
                    <a:pt x="1" y="5"/>
                    <a:pt x="0" y="5"/>
                  </a:cubicBezTo>
                  <a:cubicBezTo>
                    <a:pt x="0" y="5"/>
                    <a:pt x="0" y="6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11"/>
                    <a:pt x="2" y="13"/>
                    <a:pt x="3" y="14"/>
                  </a:cubicBezTo>
                  <a:cubicBezTo>
                    <a:pt x="7" y="24"/>
                    <a:pt x="9" y="35"/>
                    <a:pt x="12" y="35"/>
                  </a:cubicBezTo>
                  <a:cubicBezTo>
                    <a:pt x="13" y="35"/>
                    <a:pt x="14" y="31"/>
                    <a:pt x="16" y="23"/>
                  </a:cubicBezTo>
                  <a:cubicBezTo>
                    <a:pt x="16" y="22"/>
                    <a:pt x="16" y="20"/>
                    <a:pt x="16" y="18"/>
                  </a:cubicBezTo>
                  <a:cubicBezTo>
                    <a:pt x="16" y="16"/>
                    <a:pt x="16" y="14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11"/>
                    <a:pt x="13" y="3"/>
                    <a:pt x="8" y="1"/>
                  </a:cubicBezTo>
                  <a:cubicBezTo>
                    <a:pt x="8" y="0"/>
                    <a:pt x="8" y="0"/>
                    <a:pt x="7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865">
              <a:extLst>
                <a:ext uri="{FF2B5EF4-FFF2-40B4-BE49-F238E27FC236}">
                  <a16:creationId xmlns:a16="http://schemas.microsoft.com/office/drawing/2014/main" id="{28A21876-A881-4EE6-B711-E7224DAB505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14001" y="1427163"/>
              <a:ext cx="95250" cy="57150"/>
            </a:xfrm>
            <a:custGeom>
              <a:avLst/>
              <a:gdLst>
                <a:gd name="T0" fmla="*/ 1 w 29"/>
                <a:gd name="T1" fmla="*/ 0 h 17"/>
                <a:gd name="T2" fmla="*/ 0 w 29"/>
                <a:gd name="T3" fmla="*/ 1 h 17"/>
                <a:gd name="T4" fmla="*/ 15 w 29"/>
                <a:gd name="T5" fmla="*/ 16 h 17"/>
                <a:gd name="T6" fmla="*/ 17 w 29"/>
                <a:gd name="T7" fmla="*/ 17 h 17"/>
                <a:gd name="T8" fmla="*/ 7 w 29"/>
                <a:gd name="T9" fmla="*/ 6 h 17"/>
                <a:gd name="T10" fmla="*/ 7 w 29"/>
                <a:gd name="T11" fmla="*/ 6 h 17"/>
                <a:gd name="T12" fmla="*/ 20 w 29"/>
                <a:gd name="T13" fmla="*/ 14 h 17"/>
                <a:gd name="T14" fmla="*/ 20 w 29"/>
                <a:gd name="T15" fmla="*/ 13 h 17"/>
                <a:gd name="T16" fmla="*/ 8 w 29"/>
                <a:gd name="T17" fmla="*/ 4 h 17"/>
                <a:gd name="T18" fmla="*/ 10 w 29"/>
                <a:gd name="T19" fmla="*/ 5 h 17"/>
                <a:gd name="T20" fmla="*/ 29 w 29"/>
                <a:gd name="T21" fmla="*/ 15 h 17"/>
                <a:gd name="T22" fmla="*/ 29 w 29"/>
                <a:gd name="T23" fmla="*/ 14 h 17"/>
                <a:gd name="T24" fmla="*/ 28 w 29"/>
                <a:gd name="T25" fmla="*/ 12 h 17"/>
                <a:gd name="T26" fmla="*/ 28 w 29"/>
                <a:gd name="T27" fmla="*/ 12 h 17"/>
                <a:gd name="T28" fmla="*/ 7 w 29"/>
                <a:gd name="T29" fmla="*/ 2 h 17"/>
                <a:gd name="T30" fmla="*/ 1 w 29"/>
                <a:gd name="T31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9" h="17">
                  <a:moveTo>
                    <a:pt x="1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3"/>
                    <a:pt x="3" y="7"/>
                    <a:pt x="15" y="16"/>
                  </a:cubicBezTo>
                  <a:cubicBezTo>
                    <a:pt x="16" y="17"/>
                    <a:pt x="16" y="17"/>
                    <a:pt x="17" y="17"/>
                  </a:cubicBezTo>
                  <a:cubicBezTo>
                    <a:pt x="14" y="13"/>
                    <a:pt x="4" y="6"/>
                    <a:pt x="7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9" y="6"/>
                    <a:pt x="19" y="14"/>
                    <a:pt x="20" y="14"/>
                  </a:cubicBezTo>
                  <a:cubicBezTo>
                    <a:pt x="20" y="14"/>
                    <a:pt x="20" y="14"/>
                    <a:pt x="20" y="13"/>
                  </a:cubicBezTo>
                  <a:cubicBezTo>
                    <a:pt x="19" y="11"/>
                    <a:pt x="7" y="4"/>
                    <a:pt x="8" y="4"/>
                  </a:cubicBezTo>
                  <a:cubicBezTo>
                    <a:pt x="8" y="4"/>
                    <a:pt x="9" y="5"/>
                    <a:pt x="10" y="5"/>
                  </a:cubicBezTo>
                  <a:cubicBezTo>
                    <a:pt x="17" y="8"/>
                    <a:pt x="26" y="15"/>
                    <a:pt x="29" y="15"/>
                  </a:cubicBezTo>
                  <a:cubicBezTo>
                    <a:pt x="29" y="15"/>
                    <a:pt x="29" y="14"/>
                    <a:pt x="29" y="14"/>
                  </a:cubicBezTo>
                  <a:cubicBezTo>
                    <a:pt x="29" y="13"/>
                    <a:pt x="29" y="13"/>
                    <a:pt x="28" y="12"/>
                  </a:cubicBezTo>
                  <a:cubicBezTo>
                    <a:pt x="28" y="12"/>
                    <a:pt x="28" y="12"/>
                    <a:pt x="28" y="12"/>
                  </a:cubicBezTo>
                  <a:cubicBezTo>
                    <a:pt x="20" y="8"/>
                    <a:pt x="13" y="5"/>
                    <a:pt x="7" y="2"/>
                  </a:cubicBezTo>
                  <a:cubicBezTo>
                    <a:pt x="6" y="1"/>
                    <a:pt x="3" y="0"/>
                    <a:pt x="1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866">
              <a:extLst>
                <a:ext uri="{FF2B5EF4-FFF2-40B4-BE49-F238E27FC236}">
                  <a16:creationId xmlns:a16="http://schemas.microsoft.com/office/drawing/2014/main" id="{15E6BC92-44C3-4C99-AA96-D50ACDCC69C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72713" y="153670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Oval 867">
              <a:extLst>
                <a:ext uri="{FF2B5EF4-FFF2-40B4-BE49-F238E27FC236}">
                  <a16:creationId xmlns:a16="http://schemas.microsoft.com/office/drawing/2014/main" id="{9123D669-85F8-4A31-A205-480A0D2E9B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72713" y="1536701"/>
              <a:ext cx="1588" cy="1588"/>
            </a:xfrm>
            <a:prstGeom prst="ellipse">
              <a:avLst/>
            </a:prstGeom>
            <a:solidFill>
              <a:srgbClr val="FFFC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868">
              <a:extLst>
                <a:ext uri="{FF2B5EF4-FFF2-40B4-BE49-F238E27FC236}">
                  <a16:creationId xmlns:a16="http://schemas.microsoft.com/office/drawing/2014/main" id="{6124A2E4-536A-4801-B486-FADC47D0A36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75888" y="1539876"/>
              <a:ext cx="49213" cy="17463"/>
            </a:xfrm>
            <a:custGeom>
              <a:avLst/>
              <a:gdLst>
                <a:gd name="T0" fmla="*/ 0 w 15"/>
                <a:gd name="T1" fmla="*/ 0 h 5"/>
                <a:gd name="T2" fmla="*/ 15 w 15"/>
                <a:gd name="T3" fmla="*/ 5 h 5"/>
                <a:gd name="T4" fmla="*/ 0 w 15"/>
                <a:gd name="T5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" h="5">
                  <a:moveTo>
                    <a:pt x="0" y="0"/>
                  </a:moveTo>
                  <a:cubicBezTo>
                    <a:pt x="2" y="1"/>
                    <a:pt x="11" y="3"/>
                    <a:pt x="15" y="5"/>
                  </a:cubicBezTo>
                  <a:cubicBezTo>
                    <a:pt x="10" y="2"/>
                    <a:pt x="2" y="1"/>
                    <a:pt x="0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869">
              <a:extLst>
                <a:ext uri="{FF2B5EF4-FFF2-40B4-BE49-F238E27FC236}">
                  <a16:creationId xmlns:a16="http://schemas.microsoft.com/office/drawing/2014/main" id="{C29CBAF9-9B41-4ACE-B81C-FE5C16E29F9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72713" y="1536701"/>
              <a:ext cx="61913" cy="26988"/>
            </a:xfrm>
            <a:custGeom>
              <a:avLst/>
              <a:gdLst>
                <a:gd name="T0" fmla="*/ 0 w 19"/>
                <a:gd name="T1" fmla="*/ 0 h 8"/>
                <a:gd name="T2" fmla="*/ 0 w 19"/>
                <a:gd name="T3" fmla="*/ 4 h 8"/>
                <a:gd name="T4" fmla="*/ 1 w 19"/>
                <a:gd name="T5" fmla="*/ 4 h 8"/>
                <a:gd name="T6" fmla="*/ 19 w 19"/>
                <a:gd name="T7" fmla="*/ 8 h 8"/>
                <a:gd name="T8" fmla="*/ 16 w 19"/>
                <a:gd name="T9" fmla="*/ 6 h 8"/>
                <a:gd name="T10" fmla="*/ 1 w 19"/>
                <a:gd name="T11" fmla="*/ 1 h 8"/>
                <a:gd name="T12" fmla="*/ 0 w 19"/>
                <a:gd name="T1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8">
                  <a:moveTo>
                    <a:pt x="0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1" y="4"/>
                  </a:cubicBezTo>
                  <a:cubicBezTo>
                    <a:pt x="5" y="4"/>
                    <a:pt x="14" y="7"/>
                    <a:pt x="19" y="8"/>
                  </a:cubicBezTo>
                  <a:cubicBezTo>
                    <a:pt x="18" y="8"/>
                    <a:pt x="17" y="7"/>
                    <a:pt x="16" y="6"/>
                  </a:cubicBezTo>
                  <a:cubicBezTo>
                    <a:pt x="12" y="4"/>
                    <a:pt x="3" y="2"/>
                    <a:pt x="1" y="1"/>
                  </a:cubicBezTo>
                  <a:cubicBezTo>
                    <a:pt x="1" y="1"/>
                    <a:pt x="0" y="0"/>
                    <a:pt x="0" y="0"/>
                  </a:cubicBezTo>
                </a:path>
              </a:pathLst>
            </a:custGeom>
            <a:solidFill>
              <a:srgbClr val="FFFC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870">
              <a:extLst>
                <a:ext uri="{FF2B5EF4-FFF2-40B4-BE49-F238E27FC236}">
                  <a16:creationId xmlns:a16="http://schemas.microsoft.com/office/drawing/2014/main" id="{B84FF9BD-2097-4DBF-BABB-8AF000C8DDC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72713" y="1524001"/>
              <a:ext cx="3175" cy="3175"/>
            </a:xfrm>
            <a:custGeom>
              <a:avLst/>
              <a:gdLst>
                <a:gd name="T0" fmla="*/ 1 w 1"/>
                <a:gd name="T1" fmla="*/ 0 h 1"/>
                <a:gd name="T2" fmla="*/ 1 w 1"/>
                <a:gd name="T3" fmla="*/ 1 h 1"/>
                <a:gd name="T4" fmla="*/ 1 w 1"/>
                <a:gd name="T5" fmla="*/ 1 h 1"/>
                <a:gd name="T6" fmla="*/ 1 w 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0" y="0"/>
                    <a:pt x="0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871">
              <a:extLst>
                <a:ext uri="{FF2B5EF4-FFF2-40B4-BE49-F238E27FC236}">
                  <a16:creationId xmlns:a16="http://schemas.microsoft.com/office/drawing/2014/main" id="{135E19E5-55D3-4283-8550-BF1E9B39A1F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72713" y="1524001"/>
              <a:ext cx="3175" cy="3175"/>
            </a:xfrm>
            <a:custGeom>
              <a:avLst/>
              <a:gdLst>
                <a:gd name="T0" fmla="*/ 1 w 1"/>
                <a:gd name="T1" fmla="*/ 0 h 1"/>
                <a:gd name="T2" fmla="*/ 1 w 1"/>
                <a:gd name="T3" fmla="*/ 1 h 1"/>
                <a:gd name="T4" fmla="*/ 1 w 1"/>
                <a:gd name="T5" fmla="*/ 0 h 1"/>
                <a:gd name="T6" fmla="*/ 1 w 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0" y="0"/>
                    <a:pt x="0" y="1"/>
                    <a:pt x="1" y="1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rgbClr val="FFFC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872">
              <a:extLst>
                <a:ext uri="{FF2B5EF4-FFF2-40B4-BE49-F238E27FC236}">
                  <a16:creationId xmlns:a16="http://schemas.microsoft.com/office/drawing/2014/main" id="{413B4DDF-956A-46D1-B3AB-05BA45A12A0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75888" y="1527176"/>
              <a:ext cx="42863" cy="3175"/>
            </a:xfrm>
            <a:custGeom>
              <a:avLst/>
              <a:gdLst>
                <a:gd name="T0" fmla="*/ 7 w 13"/>
                <a:gd name="T1" fmla="*/ 0 h 1"/>
                <a:gd name="T2" fmla="*/ 4 w 13"/>
                <a:gd name="T3" fmla="*/ 0 h 1"/>
                <a:gd name="T4" fmla="*/ 1 w 13"/>
                <a:gd name="T5" fmla="*/ 0 h 1"/>
                <a:gd name="T6" fmla="*/ 0 w 13"/>
                <a:gd name="T7" fmla="*/ 0 h 1"/>
                <a:gd name="T8" fmla="*/ 0 w 13"/>
                <a:gd name="T9" fmla="*/ 0 h 1"/>
                <a:gd name="T10" fmla="*/ 2 w 13"/>
                <a:gd name="T11" fmla="*/ 0 h 1"/>
                <a:gd name="T12" fmla="*/ 5 w 13"/>
                <a:gd name="T13" fmla="*/ 0 h 1"/>
                <a:gd name="T14" fmla="*/ 8 w 13"/>
                <a:gd name="T15" fmla="*/ 0 h 1"/>
                <a:gd name="T16" fmla="*/ 13 w 13"/>
                <a:gd name="T17" fmla="*/ 1 h 1"/>
                <a:gd name="T18" fmla="*/ 13 w 13"/>
                <a:gd name="T19" fmla="*/ 1 h 1"/>
                <a:gd name="T20" fmla="*/ 7 w 13"/>
                <a:gd name="T2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" h="1">
                  <a:moveTo>
                    <a:pt x="7" y="0"/>
                  </a:moveTo>
                  <a:cubicBezTo>
                    <a:pt x="6" y="0"/>
                    <a:pt x="5" y="0"/>
                    <a:pt x="4" y="0"/>
                  </a:cubicBezTo>
                  <a:cubicBezTo>
                    <a:pt x="3" y="0"/>
                    <a:pt x="2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3" y="0"/>
                    <a:pt x="4" y="0"/>
                    <a:pt x="5" y="0"/>
                  </a:cubicBezTo>
                  <a:cubicBezTo>
                    <a:pt x="6" y="0"/>
                    <a:pt x="7" y="0"/>
                    <a:pt x="8" y="0"/>
                  </a:cubicBezTo>
                  <a:cubicBezTo>
                    <a:pt x="10" y="0"/>
                    <a:pt x="12" y="0"/>
                    <a:pt x="13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2" y="0"/>
                    <a:pt x="10" y="0"/>
                    <a:pt x="7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873">
              <a:extLst>
                <a:ext uri="{FF2B5EF4-FFF2-40B4-BE49-F238E27FC236}">
                  <a16:creationId xmlns:a16="http://schemas.microsoft.com/office/drawing/2014/main" id="{B3B20EB6-4656-4B63-8DBF-1D53D566650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72713" y="1527176"/>
              <a:ext cx="46038" cy="9525"/>
            </a:xfrm>
            <a:custGeom>
              <a:avLst/>
              <a:gdLst>
                <a:gd name="T0" fmla="*/ 1 w 14"/>
                <a:gd name="T1" fmla="*/ 0 h 3"/>
                <a:gd name="T2" fmla="*/ 0 w 14"/>
                <a:gd name="T3" fmla="*/ 3 h 3"/>
                <a:gd name="T4" fmla="*/ 14 w 14"/>
                <a:gd name="T5" fmla="*/ 1 h 3"/>
                <a:gd name="T6" fmla="*/ 9 w 14"/>
                <a:gd name="T7" fmla="*/ 0 h 3"/>
                <a:gd name="T8" fmla="*/ 6 w 14"/>
                <a:gd name="T9" fmla="*/ 0 h 3"/>
                <a:gd name="T10" fmla="*/ 3 w 14"/>
                <a:gd name="T11" fmla="*/ 0 h 3"/>
                <a:gd name="T12" fmla="*/ 1 w 14"/>
                <a:gd name="T13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3">
                  <a:moveTo>
                    <a:pt x="1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2" y="0"/>
                    <a:pt x="8" y="1"/>
                    <a:pt x="14" y="1"/>
                  </a:cubicBezTo>
                  <a:cubicBezTo>
                    <a:pt x="13" y="0"/>
                    <a:pt x="11" y="0"/>
                    <a:pt x="9" y="0"/>
                  </a:cubicBezTo>
                  <a:cubicBezTo>
                    <a:pt x="8" y="0"/>
                    <a:pt x="7" y="0"/>
                    <a:pt x="6" y="0"/>
                  </a:cubicBezTo>
                  <a:cubicBezTo>
                    <a:pt x="5" y="0"/>
                    <a:pt x="4" y="0"/>
                    <a:pt x="3" y="0"/>
                  </a:cubicBezTo>
                  <a:cubicBezTo>
                    <a:pt x="2" y="0"/>
                    <a:pt x="1" y="0"/>
                    <a:pt x="1" y="0"/>
                  </a:cubicBezTo>
                </a:path>
              </a:pathLst>
            </a:custGeom>
            <a:solidFill>
              <a:srgbClr val="FFFC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874">
              <a:extLst>
                <a:ext uri="{FF2B5EF4-FFF2-40B4-BE49-F238E27FC236}">
                  <a16:creationId xmlns:a16="http://schemas.microsoft.com/office/drawing/2014/main" id="{DE8E67A5-5DDF-42EE-8E92-008E5FF7BA5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75888" y="1603376"/>
              <a:ext cx="22225" cy="9525"/>
            </a:xfrm>
            <a:custGeom>
              <a:avLst/>
              <a:gdLst>
                <a:gd name="T0" fmla="*/ 0 w 7"/>
                <a:gd name="T1" fmla="*/ 0 h 3"/>
                <a:gd name="T2" fmla="*/ 4 w 7"/>
                <a:gd name="T3" fmla="*/ 2 h 3"/>
                <a:gd name="T4" fmla="*/ 7 w 7"/>
                <a:gd name="T5" fmla="*/ 3 h 3"/>
                <a:gd name="T6" fmla="*/ 5 w 7"/>
                <a:gd name="T7" fmla="*/ 2 h 3"/>
                <a:gd name="T8" fmla="*/ 0 w 7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3">
                  <a:moveTo>
                    <a:pt x="0" y="0"/>
                  </a:moveTo>
                  <a:cubicBezTo>
                    <a:pt x="1" y="1"/>
                    <a:pt x="3" y="2"/>
                    <a:pt x="4" y="2"/>
                  </a:cubicBezTo>
                  <a:cubicBezTo>
                    <a:pt x="5" y="3"/>
                    <a:pt x="6" y="3"/>
                    <a:pt x="7" y="3"/>
                  </a:cubicBezTo>
                  <a:cubicBezTo>
                    <a:pt x="6" y="3"/>
                    <a:pt x="5" y="3"/>
                    <a:pt x="5" y="2"/>
                  </a:cubicBezTo>
                  <a:cubicBezTo>
                    <a:pt x="3" y="2"/>
                    <a:pt x="2" y="1"/>
                    <a:pt x="0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875">
              <a:extLst>
                <a:ext uri="{FF2B5EF4-FFF2-40B4-BE49-F238E27FC236}">
                  <a16:creationId xmlns:a16="http://schemas.microsoft.com/office/drawing/2014/main" id="{03278495-34E9-4257-B5ED-AC8CF8354F8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69538" y="1592263"/>
              <a:ext cx="49213" cy="23813"/>
            </a:xfrm>
            <a:custGeom>
              <a:avLst/>
              <a:gdLst>
                <a:gd name="T0" fmla="*/ 0 w 15"/>
                <a:gd name="T1" fmla="*/ 0 h 7"/>
                <a:gd name="T2" fmla="*/ 1 w 15"/>
                <a:gd name="T3" fmla="*/ 3 h 7"/>
                <a:gd name="T4" fmla="*/ 1 w 15"/>
                <a:gd name="T5" fmla="*/ 3 h 7"/>
                <a:gd name="T6" fmla="*/ 2 w 15"/>
                <a:gd name="T7" fmla="*/ 3 h 7"/>
                <a:gd name="T8" fmla="*/ 7 w 15"/>
                <a:gd name="T9" fmla="*/ 5 h 7"/>
                <a:gd name="T10" fmla="*/ 9 w 15"/>
                <a:gd name="T11" fmla="*/ 6 h 7"/>
                <a:gd name="T12" fmla="*/ 13 w 15"/>
                <a:gd name="T13" fmla="*/ 7 h 7"/>
                <a:gd name="T14" fmla="*/ 15 w 15"/>
                <a:gd name="T15" fmla="*/ 7 h 7"/>
                <a:gd name="T16" fmla="*/ 0 w 15"/>
                <a:gd name="T1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7">
                  <a:moveTo>
                    <a:pt x="0" y="0"/>
                  </a:move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2" y="3"/>
                    <a:pt x="2" y="3"/>
                  </a:cubicBezTo>
                  <a:cubicBezTo>
                    <a:pt x="4" y="4"/>
                    <a:pt x="5" y="5"/>
                    <a:pt x="7" y="5"/>
                  </a:cubicBezTo>
                  <a:cubicBezTo>
                    <a:pt x="7" y="6"/>
                    <a:pt x="8" y="6"/>
                    <a:pt x="9" y="6"/>
                  </a:cubicBezTo>
                  <a:cubicBezTo>
                    <a:pt x="10" y="7"/>
                    <a:pt x="12" y="7"/>
                    <a:pt x="13" y="7"/>
                  </a:cubicBezTo>
                  <a:cubicBezTo>
                    <a:pt x="14" y="7"/>
                    <a:pt x="14" y="7"/>
                    <a:pt x="15" y="7"/>
                  </a:cubicBezTo>
                  <a:cubicBezTo>
                    <a:pt x="11" y="6"/>
                    <a:pt x="6" y="4"/>
                    <a:pt x="0" y="0"/>
                  </a:cubicBezTo>
                </a:path>
              </a:pathLst>
            </a:custGeom>
            <a:solidFill>
              <a:srgbClr val="FFFC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876">
              <a:extLst>
                <a:ext uri="{FF2B5EF4-FFF2-40B4-BE49-F238E27FC236}">
                  <a16:creationId xmlns:a16="http://schemas.microsoft.com/office/drawing/2014/main" id="{8B9D6473-FC65-47F8-8A75-D68F877EE6D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75926" y="1566863"/>
              <a:ext cx="52388" cy="79375"/>
            </a:xfrm>
            <a:custGeom>
              <a:avLst/>
              <a:gdLst>
                <a:gd name="T0" fmla="*/ 6 w 16"/>
                <a:gd name="T1" fmla="*/ 0 h 24"/>
                <a:gd name="T2" fmla="*/ 5 w 16"/>
                <a:gd name="T3" fmla="*/ 9 h 24"/>
                <a:gd name="T4" fmla="*/ 0 w 16"/>
                <a:gd name="T5" fmla="*/ 14 h 24"/>
                <a:gd name="T6" fmla="*/ 6 w 16"/>
                <a:gd name="T7" fmla="*/ 15 h 24"/>
                <a:gd name="T8" fmla="*/ 8 w 16"/>
                <a:gd name="T9" fmla="*/ 24 h 24"/>
                <a:gd name="T10" fmla="*/ 10 w 16"/>
                <a:gd name="T11" fmla="*/ 18 h 24"/>
                <a:gd name="T12" fmla="*/ 16 w 16"/>
                <a:gd name="T13" fmla="*/ 22 h 24"/>
                <a:gd name="T14" fmla="*/ 12 w 16"/>
                <a:gd name="T15" fmla="*/ 15 h 24"/>
                <a:gd name="T16" fmla="*/ 6 w 16"/>
                <a:gd name="T1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" h="24">
                  <a:moveTo>
                    <a:pt x="6" y="0"/>
                  </a:moveTo>
                  <a:cubicBezTo>
                    <a:pt x="6" y="0"/>
                    <a:pt x="6" y="7"/>
                    <a:pt x="5" y="9"/>
                  </a:cubicBezTo>
                  <a:cubicBezTo>
                    <a:pt x="4" y="12"/>
                    <a:pt x="0" y="14"/>
                    <a:pt x="0" y="14"/>
                  </a:cubicBezTo>
                  <a:cubicBezTo>
                    <a:pt x="0" y="14"/>
                    <a:pt x="5" y="14"/>
                    <a:pt x="6" y="15"/>
                  </a:cubicBezTo>
                  <a:cubicBezTo>
                    <a:pt x="8" y="16"/>
                    <a:pt x="8" y="21"/>
                    <a:pt x="8" y="24"/>
                  </a:cubicBezTo>
                  <a:cubicBezTo>
                    <a:pt x="8" y="24"/>
                    <a:pt x="9" y="17"/>
                    <a:pt x="10" y="18"/>
                  </a:cubicBezTo>
                  <a:cubicBezTo>
                    <a:pt x="11" y="18"/>
                    <a:pt x="16" y="22"/>
                    <a:pt x="16" y="22"/>
                  </a:cubicBezTo>
                  <a:cubicBezTo>
                    <a:pt x="16" y="22"/>
                    <a:pt x="15" y="17"/>
                    <a:pt x="12" y="15"/>
                  </a:cubicBezTo>
                  <a:cubicBezTo>
                    <a:pt x="10" y="12"/>
                    <a:pt x="8" y="4"/>
                    <a:pt x="6" y="0"/>
                  </a:cubicBezTo>
                  <a:close/>
                </a:path>
              </a:pathLst>
            </a:custGeom>
            <a:solidFill>
              <a:srgbClr val="72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877">
              <a:extLst>
                <a:ext uri="{FF2B5EF4-FFF2-40B4-BE49-F238E27FC236}">
                  <a16:creationId xmlns:a16="http://schemas.microsoft.com/office/drawing/2014/main" id="{6894A159-35FC-4E96-AAFD-0117429EBFA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02913" y="1585913"/>
              <a:ext cx="19050" cy="30163"/>
            </a:xfrm>
            <a:custGeom>
              <a:avLst/>
              <a:gdLst>
                <a:gd name="T0" fmla="*/ 0 w 6"/>
                <a:gd name="T1" fmla="*/ 0 h 9"/>
                <a:gd name="T2" fmla="*/ 4 w 6"/>
                <a:gd name="T3" fmla="*/ 3 h 9"/>
                <a:gd name="T4" fmla="*/ 5 w 6"/>
                <a:gd name="T5" fmla="*/ 9 h 9"/>
                <a:gd name="T6" fmla="*/ 1 w 6"/>
                <a:gd name="T7" fmla="*/ 5 h 9"/>
                <a:gd name="T8" fmla="*/ 0 w 6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9">
                  <a:moveTo>
                    <a:pt x="0" y="0"/>
                  </a:moveTo>
                  <a:cubicBezTo>
                    <a:pt x="0" y="0"/>
                    <a:pt x="3" y="1"/>
                    <a:pt x="4" y="3"/>
                  </a:cubicBezTo>
                  <a:cubicBezTo>
                    <a:pt x="6" y="5"/>
                    <a:pt x="5" y="9"/>
                    <a:pt x="5" y="9"/>
                  </a:cubicBezTo>
                  <a:cubicBezTo>
                    <a:pt x="1" y="5"/>
                    <a:pt x="1" y="5"/>
                    <a:pt x="1" y="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72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878">
              <a:extLst>
                <a:ext uri="{FF2B5EF4-FFF2-40B4-BE49-F238E27FC236}">
                  <a16:creationId xmlns:a16="http://schemas.microsoft.com/office/drawing/2014/main" id="{24A9CC1C-DACF-4A95-825D-23403BEB61E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09263" y="1401763"/>
              <a:ext cx="254000" cy="201613"/>
            </a:xfrm>
            <a:custGeom>
              <a:avLst/>
              <a:gdLst>
                <a:gd name="T0" fmla="*/ 0 w 77"/>
                <a:gd name="T1" fmla="*/ 58 h 61"/>
                <a:gd name="T2" fmla="*/ 69 w 77"/>
                <a:gd name="T3" fmla="*/ 5 h 61"/>
                <a:gd name="T4" fmla="*/ 74 w 77"/>
                <a:gd name="T5" fmla="*/ 1 h 61"/>
                <a:gd name="T6" fmla="*/ 2 w 77"/>
                <a:gd name="T7" fmla="*/ 61 h 61"/>
                <a:gd name="T8" fmla="*/ 0 w 77"/>
                <a:gd name="T9" fmla="*/ 58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" h="61">
                  <a:moveTo>
                    <a:pt x="0" y="58"/>
                  </a:moveTo>
                  <a:cubicBezTo>
                    <a:pt x="0" y="58"/>
                    <a:pt x="43" y="44"/>
                    <a:pt x="69" y="5"/>
                  </a:cubicBezTo>
                  <a:cubicBezTo>
                    <a:pt x="69" y="5"/>
                    <a:pt x="72" y="0"/>
                    <a:pt x="74" y="1"/>
                  </a:cubicBezTo>
                  <a:cubicBezTo>
                    <a:pt x="77" y="3"/>
                    <a:pt x="50" y="43"/>
                    <a:pt x="2" y="61"/>
                  </a:cubicBezTo>
                  <a:cubicBezTo>
                    <a:pt x="0" y="58"/>
                    <a:pt x="0" y="58"/>
                    <a:pt x="0" y="58"/>
                  </a:cubicBezTo>
                </a:path>
              </a:pathLst>
            </a:custGeom>
            <a:solidFill>
              <a:srgbClr val="72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879">
              <a:extLst>
                <a:ext uri="{FF2B5EF4-FFF2-40B4-BE49-F238E27FC236}">
                  <a16:creationId xmlns:a16="http://schemas.microsoft.com/office/drawing/2014/main" id="{28B9B7E9-B317-460B-BBE9-73D0CFBF125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91851" y="1285876"/>
              <a:ext cx="468313" cy="461963"/>
            </a:xfrm>
            <a:custGeom>
              <a:avLst/>
              <a:gdLst>
                <a:gd name="T0" fmla="*/ 124 w 142"/>
                <a:gd name="T1" fmla="*/ 98 h 140"/>
                <a:gd name="T2" fmla="*/ 114 w 142"/>
                <a:gd name="T3" fmla="*/ 99 h 140"/>
                <a:gd name="T4" fmla="*/ 74 w 142"/>
                <a:gd name="T5" fmla="*/ 73 h 140"/>
                <a:gd name="T6" fmla="*/ 103 w 142"/>
                <a:gd name="T7" fmla="*/ 102 h 140"/>
                <a:gd name="T8" fmla="*/ 102 w 142"/>
                <a:gd name="T9" fmla="*/ 120 h 140"/>
                <a:gd name="T10" fmla="*/ 91 w 142"/>
                <a:gd name="T11" fmla="*/ 136 h 140"/>
                <a:gd name="T12" fmla="*/ 70 w 142"/>
                <a:gd name="T13" fmla="*/ 131 h 140"/>
                <a:gd name="T14" fmla="*/ 69 w 142"/>
                <a:gd name="T15" fmla="*/ 130 h 140"/>
                <a:gd name="T16" fmla="*/ 69 w 142"/>
                <a:gd name="T17" fmla="*/ 129 h 140"/>
                <a:gd name="T18" fmla="*/ 61 w 142"/>
                <a:gd name="T19" fmla="*/ 90 h 140"/>
                <a:gd name="T20" fmla="*/ 57 w 142"/>
                <a:gd name="T21" fmla="*/ 87 h 140"/>
                <a:gd name="T22" fmla="*/ 39 w 142"/>
                <a:gd name="T23" fmla="*/ 105 h 140"/>
                <a:gd name="T24" fmla="*/ 27 w 142"/>
                <a:gd name="T25" fmla="*/ 108 h 140"/>
                <a:gd name="T26" fmla="*/ 4 w 142"/>
                <a:gd name="T27" fmla="*/ 94 h 140"/>
                <a:gd name="T28" fmla="*/ 12 w 142"/>
                <a:gd name="T29" fmla="*/ 71 h 140"/>
                <a:gd name="T30" fmla="*/ 15 w 142"/>
                <a:gd name="T31" fmla="*/ 67 h 140"/>
                <a:gd name="T32" fmla="*/ 62 w 142"/>
                <a:gd name="T33" fmla="*/ 65 h 140"/>
                <a:gd name="T34" fmla="*/ 41 w 142"/>
                <a:gd name="T35" fmla="*/ 57 h 140"/>
                <a:gd name="T36" fmla="*/ 25 w 142"/>
                <a:gd name="T37" fmla="*/ 49 h 140"/>
                <a:gd name="T38" fmla="*/ 23 w 142"/>
                <a:gd name="T39" fmla="*/ 48 h 140"/>
                <a:gd name="T40" fmla="*/ 16 w 142"/>
                <a:gd name="T41" fmla="*/ 39 h 140"/>
                <a:gd name="T42" fmla="*/ 15 w 142"/>
                <a:gd name="T43" fmla="*/ 20 h 140"/>
                <a:gd name="T44" fmla="*/ 34 w 142"/>
                <a:gd name="T45" fmla="*/ 12 h 140"/>
                <a:gd name="T46" fmla="*/ 40 w 142"/>
                <a:gd name="T47" fmla="*/ 13 h 140"/>
                <a:gd name="T48" fmla="*/ 63 w 142"/>
                <a:gd name="T49" fmla="*/ 30 h 140"/>
                <a:gd name="T50" fmla="*/ 69 w 142"/>
                <a:gd name="T51" fmla="*/ 56 h 140"/>
                <a:gd name="T52" fmla="*/ 75 w 142"/>
                <a:gd name="T53" fmla="*/ 20 h 140"/>
                <a:gd name="T54" fmla="*/ 86 w 142"/>
                <a:gd name="T55" fmla="*/ 6 h 140"/>
                <a:gd name="T56" fmla="*/ 104 w 142"/>
                <a:gd name="T57" fmla="*/ 2 h 140"/>
                <a:gd name="T58" fmla="*/ 115 w 142"/>
                <a:gd name="T59" fmla="*/ 19 h 140"/>
                <a:gd name="T60" fmla="*/ 116 w 142"/>
                <a:gd name="T61" fmla="*/ 25 h 140"/>
                <a:gd name="T62" fmla="*/ 113 w 142"/>
                <a:gd name="T63" fmla="*/ 38 h 140"/>
                <a:gd name="T64" fmla="*/ 112 w 142"/>
                <a:gd name="T65" fmla="*/ 41 h 140"/>
                <a:gd name="T66" fmla="*/ 102 w 142"/>
                <a:gd name="T67" fmla="*/ 51 h 140"/>
                <a:gd name="T68" fmla="*/ 78 w 142"/>
                <a:gd name="T69" fmla="*/ 63 h 140"/>
                <a:gd name="T70" fmla="*/ 78 w 142"/>
                <a:gd name="T71" fmla="*/ 63 h 140"/>
                <a:gd name="T72" fmla="*/ 109 w 142"/>
                <a:gd name="T73" fmla="*/ 54 h 140"/>
                <a:gd name="T74" fmla="*/ 114 w 142"/>
                <a:gd name="T75" fmla="*/ 55 h 140"/>
                <a:gd name="T76" fmla="*/ 115 w 142"/>
                <a:gd name="T77" fmla="*/ 55 h 140"/>
                <a:gd name="T78" fmla="*/ 125 w 142"/>
                <a:gd name="T79" fmla="*/ 59 h 140"/>
                <a:gd name="T80" fmla="*/ 127 w 142"/>
                <a:gd name="T81" fmla="*/ 61 h 140"/>
                <a:gd name="T82" fmla="*/ 135 w 142"/>
                <a:gd name="T83" fmla="*/ 70 h 140"/>
                <a:gd name="T84" fmla="*/ 138 w 142"/>
                <a:gd name="T85" fmla="*/ 9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2" h="140">
                  <a:moveTo>
                    <a:pt x="138" y="90"/>
                  </a:moveTo>
                  <a:cubicBezTo>
                    <a:pt x="138" y="92"/>
                    <a:pt x="132" y="97"/>
                    <a:pt x="124" y="98"/>
                  </a:cubicBezTo>
                  <a:cubicBezTo>
                    <a:pt x="123" y="99"/>
                    <a:pt x="123" y="99"/>
                    <a:pt x="122" y="99"/>
                  </a:cubicBezTo>
                  <a:cubicBezTo>
                    <a:pt x="120" y="99"/>
                    <a:pt x="117" y="99"/>
                    <a:pt x="114" y="99"/>
                  </a:cubicBezTo>
                  <a:cubicBezTo>
                    <a:pt x="101" y="97"/>
                    <a:pt x="93" y="87"/>
                    <a:pt x="87" y="81"/>
                  </a:cubicBezTo>
                  <a:cubicBezTo>
                    <a:pt x="83" y="77"/>
                    <a:pt x="77" y="74"/>
                    <a:pt x="74" y="73"/>
                  </a:cubicBezTo>
                  <a:cubicBezTo>
                    <a:pt x="78" y="77"/>
                    <a:pt x="86" y="81"/>
                    <a:pt x="96" y="91"/>
                  </a:cubicBezTo>
                  <a:cubicBezTo>
                    <a:pt x="99" y="95"/>
                    <a:pt x="101" y="98"/>
                    <a:pt x="103" y="102"/>
                  </a:cubicBezTo>
                  <a:cubicBezTo>
                    <a:pt x="104" y="108"/>
                    <a:pt x="104" y="114"/>
                    <a:pt x="102" y="120"/>
                  </a:cubicBezTo>
                  <a:cubicBezTo>
                    <a:pt x="102" y="120"/>
                    <a:pt x="102" y="120"/>
                    <a:pt x="102" y="120"/>
                  </a:cubicBezTo>
                  <a:cubicBezTo>
                    <a:pt x="102" y="122"/>
                    <a:pt x="101" y="124"/>
                    <a:pt x="101" y="126"/>
                  </a:cubicBezTo>
                  <a:cubicBezTo>
                    <a:pt x="97" y="135"/>
                    <a:pt x="93" y="137"/>
                    <a:pt x="91" y="136"/>
                  </a:cubicBezTo>
                  <a:cubicBezTo>
                    <a:pt x="88" y="136"/>
                    <a:pt x="88" y="138"/>
                    <a:pt x="85" y="139"/>
                  </a:cubicBezTo>
                  <a:cubicBezTo>
                    <a:pt x="83" y="140"/>
                    <a:pt x="76" y="137"/>
                    <a:pt x="70" y="131"/>
                  </a:cubicBezTo>
                  <a:cubicBezTo>
                    <a:pt x="69" y="130"/>
                    <a:pt x="69" y="130"/>
                    <a:pt x="69" y="130"/>
                  </a:cubicBezTo>
                  <a:cubicBezTo>
                    <a:pt x="69" y="130"/>
                    <a:pt x="69" y="130"/>
                    <a:pt x="69" y="130"/>
                  </a:cubicBezTo>
                  <a:cubicBezTo>
                    <a:pt x="69" y="129"/>
                    <a:pt x="69" y="129"/>
                    <a:pt x="69" y="129"/>
                  </a:cubicBezTo>
                  <a:cubicBezTo>
                    <a:pt x="69" y="129"/>
                    <a:pt x="69" y="129"/>
                    <a:pt x="69" y="129"/>
                  </a:cubicBezTo>
                  <a:cubicBezTo>
                    <a:pt x="67" y="128"/>
                    <a:pt x="66" y="126"/>
                    <a:pt x="65" y="124"/>
                  </a:cubicBezTo>
                  <a:cubicBezTo>
                    <a:pt x="59" y="112"/>
                    <a:pt x="57" y="97"/>
                    <a:pt x="61" y="90"/>
                  </a:cubicBezTo>
                  <a:cubicBezTo>
                    <a:pt x="64" y="85"/>
                    <a:pt x="63" y="82"/>
                    <a:pt x="65" y="78"/>
                  </a:cubicBezTo>
                  <a:cubicBezTo>
                    <a:pt x="63" y="80"/>
                    <a:pt x="59" y="84"/>
                    <a:pt x="57" y="87"/>
                  </a:cubicBezTo>
                  <a:cubicBezTo>
                    <a:pt x="52" y="93"/>
                    <a:pt x="47" y="101"/>
                    <a:pt x="39" y="105"/>
                  </a:cubicBezTo>
                  <a:cubicBezTo>
                    <a:pt x="39" y="105"/>
                    <a:pt x="39" y="105"/>
                    <a:pt x="39" y="105"/>
                  </a:cubicBezTo>
                  <a:cubicBezTo>
                    <a:pt x="37" y="106"/>
                    <a:pt x="35" y="107"/>
                    <a:pt x="33" y="107"/>
                  </a:cubicBezTo>
                  <a:cubicBezTo>
                    <a:pt x="31" y="108"/>
                    <a:pt x="29" y="108"/>
                    <a:pt x="27" y="108"/>
                  </a:cubicBezTo>
                  <a:cubicBezTo>
                    <a:pt x="16" y="108"/>
                    <a:pt x="6" y="102"/>
                    <a:pt x="5" y="100"/>
                  </a:cubicBezTo>
                  <a:cubicBezTo>
                    <a:pt x="4" y="97"/>
                    <a:pt x="6" y="96"/>
                    <a:pt x="4" y="94"/>
                  </a:cubicBezTo>
                  <a:cubicBezTo>
                    <a:pt x="2" y="93"/>
                    <a:pt x="0" y="88"/>
                    <a:pt x="5" y="80"/>
                  </a:cubicBezTo>
                  <a:cubicBezTo>
                    <a:pt x="7" y="77"/>
                    <a:pt x="9" y="73"/>
                    <a:pt x="12" y="71"/>
                  </a:cubicBezTo>
                  <a:cubicBezTo>
                    <a:pt x="12" y="71"/>
                    <a:pt x="12" y="71"/>
                    <a:pt x="12" y="71"/>
                  </a:cubicBezTo>
                  <a:cubicBezTo>
                    <a:pt x="13" y="69"/>
                    <a:pt x="14" y="68"/>
                    <a:pt x="15" y="67"/>
                  </a:cubicBezTo>
                  <a:cubicBezTo>
                    <a:pt x="20" y="63"/>
                    <a:pt x="26" y="60"/>
                    <a:pt x="35" y="61"/>
                  </a:cubicBezTo>
                  <a:cubicBezTo>
                    <a:pt x="48" y="62"/>
                    <a:pt x="56" y="65"/>
                    <a:pt x="62" y="65"/>
                  </a:cubicBezTo>
                  <a:cubicBezTo>
                    <a:pt x="59" y="64"/>
                    <a:pt x="54" y="61"/>
                    <a:pt x="49" y="59"/>
                  </a:cubicBezTo>
                  <a:cubicBezTo>
                    <a:pt x="47" y="58"/>
                    <a:pt x="44" y="58"/>
                    <a:pt x="41" y="57"/>
                  </a:cubicBezTo>
                  <a:cubicBezTo>
                    <a:pt x="41" y="57"/>
                    <a:pt x="41" y="57"/>
                    <a:pt x="41" y="57"/>
                  </a:cubicBezTo>
                  <a:cubicBezTo>
                    <a:pt x="36" y="56"/>
                    <a:pt x="30" y="53"/>
                    <a:pt x="25" y="49"/>
                  </a:cubicBezTo>
                  <a:cubicBezTo>
                    <a:pt x="25" y="49"/>
                    <a:pt x="25" y="49"/>
                    <a:pt x="25" y="49"/>
                  </a:cubicBezTo>
                  <a:cubicBezTo>
                    <a:pt x="24" y="49"/>
                    <a:pt x="23" y="48"/>
                    <a:pt x="23" y="48"/>
                  </a:cubicBezTo>
                  <a:cubicBezTo>
                    <a:pt x="22" y="47"/>
                    <a:pt x="21" y="46"/>
                    <a:pt x="20" y="45"/>
                  </a:cubicBezTo>
                  <a:cubicBezTo>
                    <a:pt x="18" y="43"/>
                    <a:pt x="17" y="41"/>
                    <a:pt x="16" y="39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2" y="30"/>
                    <a:pt x="13" y="21"/>
                    <a:pt x="15" y="20"/>
                  </a:cubicBezTo>
                  <a:cubicBezTo>
                    <a:pt x="17" y="18"/>
                    <a:pt x="19" y="19"/>
                    <a:pt x="20" y="16"/>
                  </a:cubicBezTo>
                  <a:cubicBezTo>
                    <a:pt x="20" y="14"/>
                    <a:pt x="24" y="11"/>
                    <a:pt x="34" y="12"/>
                  </a:cubicBezTo>
                  <a:cubicBezTo>
                    <a:pt x="35" y="12"/>
                    <a:pt x="37" y="12"/>
                    <a:pt x="39" y="13"/>
                  </a:cubicBezTo>
                  <a:cubicBezTo>
                    <a:pt x="40" y="13"/>
                    <a:pt x="40" y="13"/>
                    <a:pt x="40" y="13"/>
                  </a:cubicBezTo>
                  <a:cubicBezTo>
                    <a:pt x="48" y="15"/>
                    <a:pt x="58" y="19"/>
                    <a:pt x="62" y="30"/>
                  </a:cubicBezTo>
                  <a:cubicBezTo>
                    <a:pt x="63" y="30"/>
                    <a:pt x="63" y="30"/>
                    <a:pt x="63" y="30"/>
                  </a:cubicBezTo>
                  <a:cubicBezTo>
                    <a:pt x="63" y="31"/>
                    <a:pt x="63" y="31"/>
                    <a:pt x="63" y="31"/>
                  </a:cubicBezTo>
                  <a:cubicBezTo>
                    <a:pt x="67" y="42"/>
                    <a:pt x="67" y="50"/>
                    <a:pt x="69" y="56"/>
                  </a:cubicBezTo>
                  <a:cubicBezTo>
                    <a:pt x="70" y="53"/>
                    <a:pt x="72" y="48"/>
                    <a:pt x="72" y="43"/>
                  </a:cubicBezTo>
                  <a:cubicBezTo>
                    <a:pt x="73" y="37"/>
                    <a:pt x="72" y="28"/>
                    <a:pt x="75" y="20"/>
                  </a:cubicBezTo>
                  <a:cubicBezTo>
                    <a:pt x="77" y="17"/>
                    <a:pt x="78" y="14"/>
                    <a:pt x="80" y="11"/>
                  </a:cubicBezTo>
                  <a:cubicBezTo>
                    <a:pt x="82" y="9"/>
                    <a:pt x="84" y="8"/>
                    <a:pt x="86" y="6"/>
                  </a:cubicBezTo>
                  <a:cubicBezTo>
                    <a:pt x="86" y="6"/>
                    <a:pt x="86" y="6"/>
                    <a:pt x="86" y="6"/>
                  </a:cubicBezTo>
                  <a:cubicBezTo>
                    <a:pt x="94" y="1"/>
                    <a:pt x="102" y="0"/>
                    <a:pt x="104" y="2"/>
                  </a:cubicBezTo>
                  <a:cubicBezTo>
                    <a:pt x="106" y="4"/>
                    <a:pt x="106" y="6"/>
                    <a:pt x="108" y="6"/>
                  </a:cubicBezTo>
                  <a:cubicBezTo>
                    <a:pt x="111" y="6"/>
                    <a:pt x="114" y="8"/>
                    <a:pt x="115" y="19"/>
                  </a:cubicBezTo>
                  <a:cubicBezTo>
                    <a:pt x="115" y="21"/>
                    <a:pt x="116" y="23"/>
                    <a:pt x="116" y="25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15" y="29"/>
                    <a:pt x="115" y="34"/>
                    <a:pt x="113" y="38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113" y="39"/>
                    <a:pt x="112" y="40"/>
                    <a:pt x="112" y="41"/>
                  </a:cubicBezTo>
                  <a:cubicBezTo>
                    <a:pt x="112" y="41"/>
                    <a:pt x="112" y="41"/>
                    <a:pt x="112" y="41"/>
                  </a:cubicBezTo>
                  <a:cubicBezTo>
                    <a:pt x="110" y="45"/>
                    <a:pt x="107" y="48"/>
                    <a:pt x="102" y="51"/>
                  </a:cubicBezTo>
                  <a:cubicBezTo>
                    <a:pt x="92" y="58"/>
                    <a:pt x="83" y="59"/>
                    <a:pt x="79" y="62"/>
                  </a:cubicBezTo>
                  <a:cubicBezTo>
                    <a:pt x="78" y="63"/>
                    <a:pt x="78" y="63"/>
                    <a:pt x="78" y="63"/>
                  </a:cubicBezTo>
                  <a:cubicBezTo>
                    <a:pt x="78" y="63"/>
                    <a:pt x="78" y="63"/>
                    <a:pt x="78" y="63"/>
                  </a:cubicBezTo>
                  <a:cubicBezTo>
                    <a:pt x="78" y="63"/>
                    <a:pt x="78" y="63"/>
                    <a:pt x="78" y="63"/>
                  </a:cubicBezTo>
                  <a:cubicBezTo>
                    <a:pt x="83" y="62"/>
                    <a:pt x="90" y="57"/>
                    <a:pt x="104" y="55"/>
                  </a:cubicBezTo>
                  <a:cubicBezTo>
                    <a:pt x="106" y="55"/>
                    <a:pt x="108" y="54"/>
                    <a:pt x="109" y="54"/>
                  </a:cubicBezTo>
                  <a:cubicBezTo>
                    <a:pt x="110" y="54"/>
                    <a:pt x="110" y="54"/>
                    <a:pt x="110" y="54"/>
                  </a:cubicBezTo>
                  <a:cubicBezTo>
                    <a:pt x="111" y="54"/>
                    <a:pt x="113" y="55"/>
                    <a:pt x="114" y="55"/>
                  </a:cubicBezTo>
                  <a:cubicBezTo>
                    <a:pt x="114" y="55"/>
                    <a:pt x="114" y="55"/>
                    <a:pt x="115" y="55"/>
                  </a:cubicBezTo>
                  <a:cubicBezTo>
                    <a:pt x="115" y="55"/>
                    <a:pt x="115" y="55"/>
                    <a:pt x="115" y="55"/>
                  </a:cubicBezTo>
                  <a:cubicBezTo>
                    <a:pt x="116" y="55"/>
                    <a:pt x="116" y="55"/>
                    <a:pt x="116" y="55"/>
                  </a:cubicBezTo>
                  <a:cubicBezTo>
                    <a:pt x="119" y="56"/>
                    <a:pt x="122" y="58"/>
                    <a:pt x="125" y="59"/>
                  </a:cubicBezTo>
                  <a:cubicBezTo>
                    <a:pt x="125" y="59"/>
                    <a:pt x="125" y="59"/>
                    <a:pt x="125" y="59"/>
                  </a:cubicBezTo>
                  <a:cubicBezTo>
                    <a:pt x="126" y="60"/>
                    <a:pt x="126" y="61"/>
                    <a:pt x="127" y="61"/>
                  </a:cubicBezTo>
                  <a:cubicBezTo>
                    <a:pt x="127" y="61"/>
                    <a:pt x="127" y="61"/>
                    <a:pt x="127" y="61"/>
                  </a:cubicBezTo>
                  <a:cubicBezTo>
                    <a:pt x="131" y="64"/>
                    <a:pt x="133" y="67"/>
                    <a:pt x="135" y="70"/>
                  </a:cubicBezTo>
                  <a:cubicBezTo>
                    <a:pt x="142" y="78"/>
                    <a:pt x="141" y="83"/>
                    <a:pt x="139" y="84"/>
                  </a:cubicBezTo>
                  <a:cubicBezTo>
                    <a:pt x="137" y="86"/>
                    <a:pt x="138" y="87"/>
                    <a:pt x="138" y="90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880">
              <a:extLst>
                <a:ext uri="{FF2B5EF4-FFF2-40B4-BE49-F238E27FC236}">
                  <a16:creationId xmlns:a16="http://schemas.microsoft.com/office/drawing/2014/main" id="{418EAC0D-1B00-4D25-A4E6-125787EE211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068051" y="1411288"/>
              <a:ext cx="336550" cy="69850"/>
            </a:xfrm>
            <a:custGeom>
              <a:avLst/>
              <a:gdLst>
                <a:gd name="T0" fmla="*/ 91 w 102"/>
                <a:gd name="T1" fmla="*/ 17 h 21"/>
                <a:gd name="T2" fmla="*/ 91 w 102"/>
                <a:gd name="T3" fmla="*/ 17 h 21"/>
                <a:gd name="T4" fmla="*/ 92 w 102"/>
                <a:gd name="T5" fmla="*/ 17 h 21"/>
                <a:gd name="T6" fmla="*/ 92 w 102"/>
                <a:gd name="T7" fmla="*/ 17 h 21"/>
                <a:gd name="T8" fmla="*/ 93 w 102"/>
                <a:gd name="T9" fmla="*/ 17 h 21"/>
                <a:gd name="T10" fmla="*/ 102 w 102"/>
                <a:gd name="T11" fmla="*/ 21 h 21"/>
                <a:gd name="T12" fmla="*/ 102 w 102"/>
                <a:gd name="T13" fmla="*/ 21 h 21"/>
                <a:gd name="T14" fmla="*/ 102 w 102"/>
                <a:gd name="T15" fmla="*/ 21 h 21"/>
                <a:gd name="T16" fmla="*/ 102 w 102"/>
                <a:gd name="T17" fmla="*/ 21 h 21"/>
                <a:gd name="T18" fmla="*/ 93 w 102"/>
                <a:gd name="T19" fmla="*/ 17 h 21"/>
                <a:gd name="T20" fmla="*/ 92 w 102"/>
                <a:gd name="T21" fmla="*/ 17 h 21"/>
                <a:gd name="T22" fmla="*/ 92 w 102"/>
                <a:gd name="T23" fmla="*/ 17 h 21"/>
                <a:gd name="T24" fmla="*/ 91 w 102"/>
                <a:gd name="T25" fmla="*/ 17 h 21"/>
                <a:gd name="T26" fmla="*/ 91 w 102"/>
                <a:gd name="T27" fmla="*/ 17 h 21"/>
                <a:gd name="T28" fmla="*/ 0 w 102"/>
                <a:gd name="T29" fmla="*/ 10 h 21"/>
                <a:gd name="T30" fmla="*/ 2 w 102"/>
                <a:gd name="T31" fmla="*/ 11 h 21"/>
                <a:gd name="T32" fmla="*/ 0 w 102"/>
                <a:gd name="T33" fmla="*/ 10 h 21"/>
                <a:gd name="T34" fmla="*/ 90 w 102"/>
                <a:gd name="T35" fmla="*/ 0 h 21"/>
                <a:gd name="T36" fmla="*/ 90 w 102"/>
                <a:gd name="T37" fmla="*/ 0 h 21"/>
                <a:gd name="T38" fmla="*/ 90 w 102"/>
                <a:gd name="T39" fmla="*/ 0 h 21"/>
                <a:gd name="T40" fmla="*/ 90 w 102"/>
                <a:gd name="T41" fmla="*/ 0 h 21"/>
                <a:gd name="T42" fmla="*/ 90 w 102"/>
                <a:gd name="T43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02" h="21">
                  <a:moveTo>
                    <a:pt x="91" y="17"/>
                  </a:moveTo>
                  <a:cubicBezTo>
                    <a:pt x="91" y="17"/>
                    <a:pt x="91" y="17"/>
                    <a:pt x="91" y="17"/>
                  </a:cubicBezTo>
                  <a:cubicBezTo>
                    <a:pt x="91" y="17"/>
                    <a:pt x="91" y="17"/>
                    <a:pt x="92" y="17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6" y="18"/>
                    <a:pt x="99" y="20"/>
                    <a:pt x="102" y="21"/>
                  </a:cubicBezTo>
                  <a:cubicBezTo>
                    <a:pt x="102" y="21"/>
                    <a:pt x="102" y="21"/>
                    <a:pt x="102" y="21"/>
                  </a:cubicBezTo>
                  <a:cubicBezTo>
                    <a:pt x="102" y="21"/>
                    <a:pt x="102" y="21"/>
                    <a:pt x="102" y="21"/>
                  </a:cubicBezTo>
                  <a:cubicBezTo>
                    <a:pt x="102" y="21"/>
                    <a:pt x="102" y="21"/>
                    <a:pt x="102" y="21"/>
                  </a:cubicBezTo>
                  <a:cubicBezTo>
                    <a:pt x="99" y="19"/>
                    <a:pt x="96" y="18"/>
                    <a:pt x="93" y="17"/>
                  </a:cubicBezTo>
                  <a:cubicBezTo>
                    <a:pt x="93" y="17"/>
                    <a:pt x="93" y="17"/>
                    <a:pt x="92" y="17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1" y="17"/>
                    <a:pt x="91" y="17"/>
                    <a:pt x="91" y="17"/>
                  </a:cubicBezTo>
                  <a:cubicBezTo>
                    <a:pt x="91" y="17"/>
                    <a:pt x="91" y="17"/>
                    <a:pt x="91" y="17"/>
                  </a:cubicBezTo>
                  <a:moveTo>
                    <a:pt x="0" y="10"/>
                  </a:moveTo>
                  <a:cubicBezTo>
                    <a:pt x="0" y="10"/>
                    <a:pt x="1" y="11"/>
                    <a:pt x="2" y="11"/>
                  </a:cubicBezTo>
                  <a:cubicBezTo>
                    <a:pt x="1" y="11"/>
                    <a:pt x="0" y="10"/>
                    <a:pt x="0" y="10"/>
                  </a:cubicBezTo>
                  <a:moveTo>
                    <a:pt x="90" y="0"/>
                  </a:moveTo>
                  <a:cubicBezTo>
                    <a:pt x="90" y="0"/>
                    <a:pt x="90" y="0"/>
                    <a:pt x="90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0" y="0"/>
                    <a:pt x="90" y="0"/>
                    <a:pt x="90" y="0"/>
                  </a:cubicBezTo>
                </a:path>
              </a:pathLst>
            </a:custGeom>
            <a:solidFill>
              <a:srgbClr val="FDEF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881">
              <a:extLst>
                <a:ext uri="{FF2B5EF4-FFF2-40B4-BE49-F238E27FC236}">
                  <a16:creationId xmlns:a16="http://schemas.microsoft.com/office/drawing/2014/main" id="{5DA7A11B-B8D9-4BA0-B2B2-157E647CD06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41063" y="1325563"/>
              <a:ext cx="363538" cy="387350"/>
            </a:xfrm>
            <a:custGeom>
              <a:avLst/>
              <a:gdLst>
                <a:gd name="T0" fmla="*/ 60 w 110"/>
                <a:gd name="T1" fmla="*/ 8 h 117"/>
                <a:gd name="T2" fmla="*/ 48 w 110"/>
                <a:gd name="T3" fmla="*/ 19 h 117"/>
                <a:gd name="T4" fmla="*/ 47 w 110"/>
                <a:gd name="T5" fmla="*/ 18 h 117"/>
                <a:gd name="T6" fmla="*/ 42 w 110"/>
                <a:gd name="T7" fmla="*/ 13 h 117"/>
                <a:gd name="T8" fmla="*/ 38 w 110"/>
                <a:gd name="T9" fmla="*/ 18 h 117"/>
                <a:gd name="T10" fmla="*/ 47 w 110"/>
                <a:gd name="T11" fmla="*/ 40 h 117"/>
                <a:gd name="T12" fmla="*/ 44 w 110"/>
                <a:gd name="T13" fmla="*/ 42 h 117"/>
                <a:gd name="T14" fmla="*/ 40 w 110"/>
                <a:gd name="T15" fmla="*/ 42 h 117"/>
                <a:gd name="T16" fmla="*/ 12 w 110"/>
                <a:gd name="T17" fmla="*/ 27 h 117"/>
                <a:gd name="T18" fmla="*/ 12 w 110"/>
                <a:gd name="T19" fmla="*/ 37 h 117"/>
                <a:gd name="T20" fmla="*/ 8 w 110"/>
                <a:gd name="T21" fmla="*/ 36 h 117"/>
                <a:gd name="T22" fmla="*/ 10 w 110"/>
                <a:gd name="T23" fmla="*/ 37 h 117"/>
                <a:gd name="T24" fmla="*/ 34 w 110"/>
                <a:gd name="T25" fmla="*/ 47 h 117"/>
                <a:gd name="T26" fmla="*/ 47 w 110"/>
                <a:gd name="T27" fmla="*/ 53 h 117"/>
                <a:gd name="T28" fmla="*/ 0 w 110"/>
                <a:gd name="T29" fmla="*/ 55 h 117"/>
                <a:gd name="T30" fmla="*/ 34 w 110"/>
                <a:gd name="T31" fmla="*/ 57 h 117"/>
                <a:gd name="T32" fmla="*/ 37 w 110"/>
                <a:gd name="T33" fmla="*/ 60 h 117"/>
                <a:gd name="T34" fmla="*/ 41 w 110"/>
                <a:gd name="T35" fmla="*/ 64 h 117"/>
                <a:gd name="T36" fmla="*/ 44 w 110"/>
                <a:gd name="T37" fmla="*/ 66 h 117"/>
                <a:gd name="T38" fmla="*/ 42 w 110"/>
                <a:gd name="T39" fmla="*/ 75 h 117"/>
                <a:gd name="T40" fmla="*/ 50 w 110"/>
                <a:gd name="T41" fmla="*/ 66 h 117"/>
                <a:gd name="T42" fmla="*/ 50 w 110"/>
                <a:gd name="T43" fmla="*/ 112 h 117"/>
                <a:gd name="T44" fmla="*/ 51 w 110"/>
                <a:gd name="T45" fmla="*/ 76 h 117"/>
                <a:gd name="T46" fmla="*/ 58 w 110"/>
                <a:gd name="T47" fmla="*/ 77 h 117"/>
                <a:gd name="T48" fmla="*/ 62 w 110"/>
                <a:gd name="T49" fmla="*/ 73 h 117"/>
                <a:gd name="T50" fmla="*/ 76 w 110"/>
                <a:gd name="T51" fmla="*/ 102 h 117"/>
                <a:gd name="T52" fmla="*/ 81 w 110"/>
                <a:gd name="T53" fmla="*/ 79 h 117"/>
                <a:gd name="T54" fmla="*/ 59 w 110"/>
                <a:gd name="T55" fmla="*/ 61 h 117"/>
                <a:gd name="T56" fmla="*/ 103 w 110"/>
                <a:gd name="T57" fmla="*/ 87 h 117"/>
                <a:gd name="T58" fmla="*/ 78 w 110"/>
                <a:gd name="T59" fmla="*/ 71 h 117"/>
                <a:gd name="T60" fmla="*/ 71 w 110"/>
                <a:gd name="T61" fmla="*/ 64 h 117"/>
                <a:gd name="T62" fmla="*/ 91 w 110"/>
                <a:gd name="T63" fmla="*/ 64 h 117"/>
                <a:gd name="T64" fmla="*/ 88 w 110"/>
                <a:gd name="T65" fmla="*/ 56 h 117"/>
                <a:gd name="T66" fmla="*/ 78 w 110"/>
                <a:gd name="T67" fmla="*/ 54 h 117"/>
                <a:gd name="T68" fmla="*/ 95 w 110"/>
                <a:gd name="T69" fmla="*/ 45 h 117"/>
                <a:gd name="T70" fmla="*/ 100 w 110"/>
                <a:gd name="T71" fmla="*/ 43 h 117"/>
                <a:gd name="T72" fmla="*/ 99 w 110"/>
                <a:gd name="T73" fmla="*/ 43 h 117"/>
                <a:gd name="T74" fmla="*/ 94 w 110"/>
                <a:gd name="T75" fmla="*/ 42 h 117"/>
                <a:gd name="T76" fmla="*/ 63 w 110"/>
                <a:gd name="T77" fmla="*/ 51 h 117"/>
                <a:gd name="T78" fmla="*/ 63 w 110"/>
                <a:gd name="T79" fmla="*/ 51 h 117"/>
                <a:gd name="T80" fmla="*/ 97 w 110"/>
                <a:gd name="T81" fmla="*/ 29 h 117"/>
                <a:gd name="T82" fmla="*/ 98 w 110"/>
                <a:gd name="T83" fmla="*/ 26 h 117"/>
                <a:gd name="T84" fmla="*/ 75 w 110"/>
                <a:gd name="T85" fmla="*/ 42 h 117"/>
                <a:gd name="T86" fmla="*/ 89 w 110"/>
                <a:gd name="T87" fmla="*/ 21 h 117"/>
                <a:gd name="T88" fmla="*/ 69 w 110"/>
                <a:gd name="T89" fmla="*/ 36 h 117"/>
                <a:gd name="T90" fmla="*/ 62 w 110"/>
                <a:gd name="T91" fmla="*/ 30 h 117"/>
                <a:gd name="T92" fmla="*/ 60 w 110"/>
                <a:gd name="T93" fmla="*/ 25 h 117"/>
                <a:gd name="T94" fmla="*/ 70 w 110"/>
                <a:gd name="T95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10" h="117">
                  <a:moveTo>
                    <a:pt x="70" y="0"/>
                  </a:moveTo>
                  <a:cubicBezTo>
                    <a:pt x="69" y="0"/>
                    <a:pt x="64" y="2"/>
                    <a:pt x="60" y="8"/>
                  </a:cubicBezTo>
                  <a:cubicBezTo>
                    <a:pt x="60" y="8"/>
                    <a:pt x="60" y="8"/>
                    <a:pt x="60" y="8"/>
                  </a:cubicBezTo>
                  <a:cubicBezTo>
                    <a:pt x="57" y="16"/>
                    <a:pt x="58" y="25"/>
                    <a:pt x="57" y="31"/>
                  </a:cubicBezTo>
                  <a:cubicBezTo>
                    <a:pt x="57" y="36"/>
                    <a:pt x="55" y="41"/>
                    <a:pt x="54" y="44"/>
                  </a:cubicBezTo>
                  <a:cubicBezTo>
                    <a:pt x="52" y="38"/>
                    <a:pt x="52" y="30"/>
                    <a:pt x="48" y="19"/>
                  </a:cubicBezTo>
                  <a:cubicBezTo>
                    <a:pt x="48" y="18"/>
                    <a:pt x="48" y="18"/>
                    <a:pt x="48" y="18"/>
                  </a:cubicBezTo>
                  <a:cubicBezTo>
                    <a:pt x="47" y="18"/>
                    <a:pt x="47" y="18"/>
                    <a:pt x="47" y="18"/>
                  </a:cubicBezTo>
                  <a:cubicBezTo>
                    <a:pt x="47" y="18"/>
                    <a:pt x="47" y="18"/>
                    <a:pt x="47" y="18"/>
                  </a:cubicBezTo>
                  <a:cubicBezTo>
                    <a:pt x="47" y="18"/>
                    <a:pt x="44" y="12"/>
                    <a:pt x="40" y="11"/>
                  </a:cubicBezTo>
                  <a:cubicBezTo>
                    <a:pt x="38" y="10"/>
                    <a:pt x="38" y="10"/>
                    <a:pt x="38" y="10"/>
                  </a:cubicBezTo>
                  <a:cubicBezTo>
                    <a:pt x="37" y="10"/>
                    <a:pt x="40" y="11"/>
                    <a:pt x="42" y="13"/>
                  </a:cubicBezTo>
                  <a:cubicBezTo>
                    <a:pt x="44" y="16"/>
                    <a:pt x="50" y="28"/>
                    <a:pt x="50" y="34"/>
                  </a:cubicBezTo>
                  <a:cubicBezTo>
                    <a:pt x="50" y="35"/>
                    <a:pt x="50" y="35"/>
                    <a:pt x="49" y="35"/>
                  </a:cubicBezTo>
                  <a:cubicBezTo>
                    <a:pt x="48" y="35"/>
                    <a:pt x="43" y="19"/>
                    <a:pt x="38" y="18"/>
                  </a:cubicBezTo>
                  <a:cubicBezTo>
                    <a:pt x="41" y="22"/>
                    <a:pt x="42" y="23"/>
                    <a:pt x="44" y="30"/>
                  </a:cubicBezTo>
                  <a:cubicBezTo>
                    <a:pt x="47" y="37"/>
                    <a:pt x="47" y="39"/>
                    <a:pt x="47" y="40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46" y="40"/>
                    <a:pt x="41" y="22"/>
                    <a:pt x="31" y="20"/>
                  </a:cubicBezTo>
                  <a:cubicBezTo>
                    <a:pt x="39" y="27"/>
                    <a:pt x="43" y="35"/>
                    <a:pt x="44" y="40"/>
                  </a:cubicBezTo>
                  <a:cubicBezTo>
                    <a:pt x="45" y="41"/>
                    <a:pt x="45" y="42"/>
                    <a:pt x="44" y="42"/>
                  </a:cubicBezTo>
                  <a:cubicBezTo>
                    <a:pt x="41" y="42"/>
                    <a:pt x="32" y="34"/>
                    <a:pt x="29" y="30"/>
                  </a:cubicBezTo>
                  <a:cubicBezTo>
                    <a:pt x="28" y="29"/>
                    <a:pt x="28" y="29"/>
                    <a:pt x="28" y="29"/>
                  </a:cubicBezTo>
                  <a:cubicBezTo>
                    <a:pt x="27" y="29"/>
                    <a:pt x="32" y="38"/>
                    <a:pt x="40" y="42"/>
                  </a:cubicBezTo>
                  <a:cubicBezTo>
                    <a:pt x="44" y="44"/>
                    <a:pt x="44" y="45"/>
                    <a:pt x="42" y="45"/>
                  </a:cubicBezTo>
                  <a:cubicBezTo>
                    <a:pt x="39" y="45"/>
                    <a:pt x="30" y="43"/>
                    <a:pt x="26" y="40"/>
                  </a:cubicBezTo>
                  <a:cubicBezTo>
                    <a:pt x="20" y="34"/>
                    <a:pt x="17" y="32"/>
                    <a:pt x="12" y="27"/>
                  </a:cubicBezTo>
                  <a:cubicBezTo>
                    <a:pt x="13" y="29"/>
                    <a:pt x="20" y="39"/>
                    <a:pt x="28" y="43"/>
                  </a:cubicBezTo>
                  <a:cubicBezTo>
                    <a:pt x="30" y="43"/>
                    <a:pt x="30" y="44"/>
                    <a:pt x="29" y="44"/>
                  </a:cubicBezTo>
                  <a:cubicBezTo>
                    <a:pt x="27" y="44"/>
                    <a:pt x="14" y="40"/>
                    <a:pt x="12" y="37"/>
                  </a:cubicBezTo>
                  <a:cubicBezTo>
                    <a:pt x="8" y="34"/>
                    <a:pt x="7" y="34"/>
                    <a:pt x="4" y="28"/>
                  </a:cubicBezTo>
                  <a:cubicBezTo>
                    <a:pt x="4" y="29"/>
                    <a:pt x="6" y="34"/>
                    <a:pt x="8" y="36"/>
                  </a:cubicBezTo>
                  <a:cubicBezTo>
                    <a:pt x="8" y="36"/>
                    <a:pt x="8" y="36"/>
                    <a:pt x="8" y="36"/>
                  </a:cubicBezTo>
                  <a:cubicBezTo>
                    <a:pt x="8" y="36"/>
                    <a:pt x="9" y="37"/>
                    <a:pt x="10" y="37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15" y="41"/>
                    <a:pt x="21" y="44"/>
                    <a:pt x="26" y="45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29" y="46"/>
                    <a:pt x="32" y="46"/>
                    <a:pt x="34" y="47"/>
                  </a:cubicBezTo>
                  <a:cubicBezTo>
                    <a:pt x="39" y="49"/>
                    <a:pt x="44" y="52"/>
                    <a:pt x="47" y="53"/>
                  </a:cubicBezTo>
                  <a:cubicBezTo>
                    <a:pt x="47" y="53"/>
                    <a:pt x="47" y="53"/>
                    <a:pt x="47" y="53"/>
                  </a:cubicBezTo>
                  <a:cubicBezTo>
                    <a:pt x="47" y="53"/>
                    <a:pt x="47" y="53"/>
                    <a:pt x="47" y="53"/>
                  </a:cubicBezTo>
                  <a:cubicBezTo>
                    <a:pt x="41" y="53"/>
                    <a:pt x="33" y="50"/>
                    <a:pt x="20" y="49"/>
                  </a:cubicBezTo>
                  <a:cubicBezTo>
                    <a:pt x="19" y="49"/>
                    <a:pt x="19" y="49"/>
                    <a:pt x="18" y="49"/>
                  </a:cubicBezTo>
                  <a:cubicBezTo>
                    <a:pt x="11" y="49"/>
                    <a:pt x="5" y="51"/>
                    <a:pt x="0" y="55"/>
                  </a:cubicBezTo>
                  <a:cubicBezTo>
                    <a:pt x="0" y="55"/>
                    <a:pt x="11" y="52"/>
                    <a:pt x="21" y="52"/>
                  </a:cubicBezTo>
                  <a:cubicBezTo>
                    <a:pt x="25" y="52"/>
                    <a:pt x="29" y="52"/>
                    <a:pt x="32" y="54"/>
                  </a:cubicBezTo>
                  <a:cubicBezTo>
                    <a:pt x="32" y="54"/>
                    <a:pt x="35" y="55"/>
                    <a:pt x="34" y="57"/>
                  </a:cubicBezTo>
                  <a:cubicBezTo>
                    <a:pt x="33" y="59"/>
                    <a:pt x="20" y="57"/>
                    <a:pt x="9" y="66"/>
                  </a:cubicBezTo>
                  <a:cubicBezTo>
                    <a:pt x="9" y="66"/>
                    <a:pt x="27" y="60"/>
                    <a:pt x="35" y="60"/>
                  </a:cubicBezTo>
                  <a:cubicBezTo>
                    <a:pt x="36" y="60"/>
                    <a:pt x="36" y="60"/>
                    <a:pt x="37" y="60"/>
                  </a:cubicBezTo>
                  <a:cubicBezTo>
                    <a:pt x="42" y="62"/>
                    <a:pt x="28" y="67"/>
                    <a:pt x="26" y="68"/>
                  </a:cubicBezTo>
                  <a:cubicBezTo>
                    <a:pt x="28" y="68"/>
                    <a:pt x="37" y="66"/>
                    <a:pt x="40" y="65"/>
                  </a:cubicBezTo>
                  <a:cubicBezTo>
                    <a:pt x="40" y="64"/>
                    <a:pt x="41" y="64"/>
                    <a:pt x="41" y="64"/>
                  </a:cubicBezTo>
                  <a:cubicBezTo>
                    <a:pt x="43" y="64"/>
                    <a:pt x="41" y="70"/>
                    <a:pt x="27" y="75"/>
                  </a:cubicBezTo>
                  <a:cubicBezTo>
                    <a:pt x="27" y="75"/>
                    <a:pt x="38" y="73"/>
                    <a:pt x="43" y="67"/>
                  </a:cubicBezTo>
                  <a:cubicBezTo>
                    <a:pt x="43" y="67"/>
                    <a:pt x="44" y="66"/>
                    <a:pt x="44" y="66"/>
                  </a:cubicBezTo>
                  <a:cubicBezTo>
                    <a:pt x="44" y="66"/>
                    <a:pt x="45" y="67"/>
                    <a:pt x="45" y="67"/>
                  </a:cubicBezTo>
                  <a:cubicBezTo>
                    <a:pt x="45" y="70"/>
                    <a:pt x="31" y="88"/>
                    <a:pt x="24" y="93"/>
                  </a:cubicBezTo>
                  <a:cubicBezTo>
                    <a:pt x="32" y="89"/>
                    <a:pt x="37" y="81"/>
                    <a:pt x="42" y="75"/>
                  </a:cubicBezTo>
                  <a:cubicBezTo>
                    <a:pt x="44" y="72"/>
                    <a:pt x="48" y="68"/>
                    <a:pt x="50" y="66"/>
                  </a:cubicBezTo>
                  <a:cubicBezTo>
                    <a:pt x="50" y="66"/>
                    <a:pt x="50" y="66"/>
                    <a:pt x="50" y="66"/>
                  </a:cubicBezTo>
                  <a:cubicBezTo>
                    <a:pt x="50" y="66"/>
                    <a:pt x="50" y="66"/>
                    <a:pt x="50" y="66"/>
                  </a:cubicBezTo>
                  <a:cubicBezTo>
                    <a:pt x="48" y="70"/>
                    <a:pt x="49" y="73"/>
                    <a:pt x="46" y="78"/>
                  </a:cubicBezTo>
                  <a:cubicBezTo>
                    <a:pt x="45" y="80"/>
                    <a:pt x="44" y="84"/>
                    <a:pt x="44" y="88"/>
                  </a:cubicBezTo>
                  <a:cubicBezTo>
                    <a:pt x="44" y="95"/>
                    <a:pt x="46" y="104"/>
                    <a:pt x="50" y="112"/>
                  </a:cubicBezTo>
                  <a:cubicBezTo>
                    <a:pt x="51" y="114"/>
                    <a:pt x="52" y="116"/>
                    <a:pt x="54" y="117"/>
                  </a:cubicBezTo>
                  <a:cubicBezTo>
                    <a:pt x="53" y="116"/>
                    <a:pt x="42" y="95"/>
                    <a:pt x="49" y="78"/>
                  </a:cubicBezTo>
                  <a:cubicBezTo>
                    <a:pt x="49" y="78"/>
                    <a:pt x="50" y="76"/>
                    <a:pt x="51" y="76"/>
                  </a:cubicBezTo>
                  <a:cubicBezTo>
                    <a:pt x="52" y="76"/>
                    <a:pt x="52" y="76"/>
                    <a:pt x="53" y="76"/>
                  </a:cubicBezTo>
                  <a:cubicBezTo>
                    <a:pt x="55" y="78"/>
                    <a:pt x="50" y="90"/>
                    <a:pt x="56" y="99"/>
                  </a:cubicBezTo>
                  <a:cubicBezTo>
                    <a:pt x="56" y="98"/>
                    <a:pt x="54" y="78"/>
                    <a:pt x="58" y="77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62" y="77"/>
                    <a:pt x="66" y="92"/>
                    <a:pt x="66" y="92"/>
                  </a:cubicBezTo>
                  <a:cubicBezTo>
                    <a:pt x="66" y="92"/>
                    <a:pt x="67" y="81"/>
                    <a:pt x="62" y="73"/>
                  </a:cubicBezTo>
                  <a:cubicBezTo>
                    <a:pt x="61" y="71"/>
                    <a:pt x="61" y="70"/>
                    <a:pt x="62" y="70"/>
                  </a:cubicBezTo>
                  <a:cubicBezTo>
                    <a:pt x="64" y="70"/>
                    <a:pt x="70" y="76"/>
                    <a:pt x="72" y="79"/>
                  </a:cubicBezTo>
                  <a:cubicBezTo>
                    <a:pt x="76" y="90"/>
                    <a:pt x="76" y="94"/>
                    <a:pt x="76" y="102"/>
                  </a:cubicBezTo>
                  <a:cubicBezTo>
                    <a:pt x="76" y="102"/>
                    <a:pt x="81" y="88"/>
                    <a:pt x="72" y="75"/>
                  </a:cubicBezTo>
                  <a:cubicBezTo>
                    <a:pt x="72" y="75"/>
                    <a:pt x="81" y="78"/>
                    <a:pt x="88" y="90"/>
                  </a:cubicBezTo>
                  <a:cubicBezTo>
                    <a:pt x="86" y="86"/>
                    <a:pt x="84" y="83"/>
                    <a:pt x="81" y="79"/>
                  </a:cubicBezTo>
                  <a:cubicBezTo>
                    <a:pt x="71" y="69"/>
                    <a:pt x="63" y="65"/>
                    <a:pt x="59" y="61"/>
                  </a:cubicBezTo>
                  <a:cubicBezTo>
                    <a:pt x="59" y="61"/>
                    <a:pt x="59" y="61"/>
                    <a:pt x="59" y="61"/>
                  </a:cubicBezTo>
                  <a:cubicBezTo>
                    <a:pt x="59" y="61"/>
                    <a:pt x="59" y="61"/>
                    <a:pt x="59" y="61"/>
                  </a:cubicBezTo>
                  <a:cubicBezTo>
                    <a:pt x="62" y="62"/>
                    <a:pt x="68" y="65"/>
                    <a:pt x="72" y="69"/>
                  </a:cubicBezTo>
                  <a:cubicBezTo>
                    <a:pt x="78" y="75"/>
                    <a:pt x="86" y="85"/>
                    <a:pt x="99" y="87"/>
                  </a:cubicBezTo>
                  <a:cubicBezTo>
                    <a:pt x="101" y="87"/>
                    <a:pt x="102" y="87"/>
                    <a:pt x="103" y="87"/>
                  </a:cubicBezTo>
                  <a:cubicBezTo>
                    <a:pt x="104" y="87"/>
                    <a:pt x="106" y="87"/>
                    <a:pt x="107" y="87"/>
                  </a:cubicBezTo>
                  <a:cubicBezTo>
                    <a:pt x="100" y="86"/>
                    <a:pt x="94" y="83"/>
                    <a:pt x="94" y="83"/>
                  </a:cubicBezTo>
                  <a:cubicBezTo>
                    <a:pt x="75" y="73"/>
                    <a:pt x="78" y="71"/>
                    <a:pt x="78" y="71"/>
                  </a:cubicBezTo>
                  <a:cubicBezTo>
                    <a:pt x="80" y="71"/>
                    <a:pt x="82" y="72"/>
                    <a:pt x="85" y="72"/>
                  </a:cubicBezTo>
                  <a:cubicBezTo>
                    <a:pt x="90" y="72"/>
                    <a:pt x="96" y="70"/>
                    <a:pt x="96" y="70"/>
                  </a:cubicBezTo>
                  <a:cubicBezTo>
                    <a:pt x="78" y="69"/>
                    <a:pt x="68" y="64"/>
                    <a:pt x="71" y="64"/>
                  </a:cubicBezTo>
                  <a:cubicBezTo>
                    <a:pt x="71" y="64"/>
                    <a:pt x="72" y="64"/>
                    <a:pt x="74" y="64"/>
                  </a:cubicBezTo>
                  <a:cubicBezTo>
                    <a:pt x="77" y="65"/>
                    <a:pt x="80" y="66"/>
                    <a:pt x="82" y="66"/>
                  </a:cubicBezTo>
                  <a:cubicBezTo>
                    <a:pt x="87" y="66"/>
                    <a:pt x="91" y="64"/>
                    <a:pt x="91" y="64"/>
                  </a:cubicBezTo>
                  <a:cubicBezTo>
                    <a:pt x="90" y="64"/>
                    <a:pt x="89" y="64"/>
                    <a:pt x="88" y="64"/>
                  </a:cubicBezTo>
                  <a:cubicBezTo>
                    <a:pt x="81" y="64"/>
                    <a:pt x="69" y="61"/>
                    <a:pt x="73" y="58"/>
                  </a:cubicBezTo>
                  <a:cubicBezTo>
                    <a:pt x="75" y="56"/>
                    <a:pt x="82" y="56"/>
                    <a:pt x="88" y="56"/>
                  </a:cubicBezTo>
                  <a:cubicBezTo>
                    <a:pt x="95" y="56"/>
                    <a:pt x="100" y="56"/>
                    <a:pt x="100" y="56"/>
                  </a:cubicBezTo>
                  <a:cubicBezTo>
                    <a:pt x="96" y="54"/>
                    <a:pt x="91" y="53"/>
                    <a:pt x="86" y="53"/>
                  </a:cubicBezTo>
                  <a:cubicBezTo>
                    <a:pt x="83" y="53"/>
                    <a:pt x="80" y="53"/>
                    <a:pt x="78" y="54"/>
                  </a:cubicBezTo>
                  <a:cubicBezTo>
                    <a:pt x="75" y="54"/>
                    <a:pt x="73" y="54"/>
                    <a:pt x="72" y="54"/>
                  </a:cubicBezTo>
                  <a:cubicBezTo>
                    <a:pt x="70" y="54"/>
                    <a:pt x="71" y="53"/>
                    <a:pt x="76" y="50"/>
                  </a:cubicBezTo>
                  <a:cubicBezTo>
                    <a:pt x="82" y="46"/>
                    <a:pt x="89" y="45"/>
                    <a:pt x="95" y="45"/>
                  </a:cubicBezTo>
                  <a:cubicBezTo>
                    <a:pt x="103" y="45"/>
                    <a:pt x="109" y="47"/>
                    <a:pt x="110" y="47"/>
                  </a:cubicBezTo>
                  <a:cubicBezTo>
                    <a:pt x="107" y="46"/>
                    <a:pt x="104" y="44"/>
                    <a:pt x="101" y="43"/>
                  </a:cubicBezTo>
                  <a:cubicBezTo>
                    <a:pt x="101" y="43"/>
                    <a:pt x="101" y="43"/>
                    <a:pt x="100" y="43"/>
                  </a:cubicBezTo>
                  <a:cubicBezTo>
                    <a:pt x="100" y="43"/>
                    <a:pt x="100" y="43"/>
                    <a:pt x="100" y="43"/>
                  </a:cubicBezTo>
                  <a:cubicBezTo>
                    <a:pt x="99" y="43"/>
                    <a:pt x="99" y="43"/>
                    <a:pt x="99" y="43"/>
                  </a:cubicBezTo>
                  <a:cubicBezTo>
                    <a:pt x="99" y="43"/>
                    <a:pt x="99" y="43"/>
                    <a:pt x="99" y="43"/>
                  </a:cubicBezTo>
                  <a:cubicBezTo>
                    <a:pt x="97" y="43"/>
                    <a:pt x="96" y="42"/>
                    <a:pt x="95" y="42"/>
                  </a:cubicBezTo>
                  <a:cubicBezTo>
                    <a:pt x="95" y="42"/>
                    <a:pt x="95" y="42"/>
                    <a:pt x="95" y="42"/>
                  </a:cubicBezTo>
                  <a:cubicBezTo>
                    <a:pt x="94" y="42"/>
                    <a:pt x="94" y="42"/>
                    <a:pt x="94" y="42"/>
                  </a:cubicBezTo>
                  <a:cubicBezTo>
                    <a:pt x="94" y="42"/>
                    <a:pt x="94" y="42"/>
                    <a:pt x="94" y="42"/>
                  </a:cubicBezTo>
                  <a:cubicBezTo>
                    <a:pt x="92" y="42"/>
                    <a:pt x="91" y="43"/>
                    <a:pt x="89" y="43"/>
                  </a:cubicBezTo>
                  <a:cubicBezTo>
                    <a:pt x="75" y="45"/>
                    <a:pt x="68" y="50"/>
                    <a:pt x="63" y="51"/>
                  </a:cubicBezTo>
                  <a:cubicBezTo>
                    <a:pt x="63" y="51"/>
                    <a:pt x="63" y="51"/>
                    <a:pt x="63" y="51"/>
                  </a:cubicBezTo>
                  <a:cubicBezTo>
                    <a:pt x="63" y="51"/>
                    <a:pt x="63" y="51"/>
                    <a:pt x="63" y="51"/>
                  </a:cubicBezTo>
                  <a:cubicBezTo>
                    <a:pt x="63" y="51"/>
                    <a:pt x="63" y="51"/>
                    <a:pt x="63" y="51"/>
                  </a:cubicBezTo>
                  <a:cubicBezTo>
                    <a:pt x="63" y="50"/>
                    <a:pt x="63" y="50"/>
                    <a:pt x="64" y="50"/>
                  </a:cubicBezTo>
                  <a:cubicBezTo>
                    <a:pt x="68" y="47"/>
                    <a:pt x="77" y="46"/>
                    <a:pt x="87" y="39"/>
                  </a:cubicBezTo>
                  <a:cubicBezTo>
                    <a:pt x="92" y="36"/>
                    <a:pt x="95" y="33"/>
                    <a:pt x="97" y="29"/>
                  </a:cubicBezTo>
                  <a:cubicBezTo>
                    <a:pt x="97" y="29"/>
                    <a:pt x="97" y="29"/>
                    <a:pt x="97" y="29"/>
                  </a:cubicBezTo>
                  <a:cubicBezTo>
                    <a:pt x="98" y="26"/>
                    <a:pt x="98" y="26"/>
                    <a:pt x="98" y="26"/>
                  </a:cubicBezTo>
                  <a:cubicBezTo>
                    <a:pt x="98" y="26"/>
                    <a:pt x="98" y="26"/>
                    <a:pt x="98" y="26"/>
                  </a:cubicBezTo>
                  <a:cubicBezTo>
                    <a:pt x="98" y="26"/>
                    <a:pt x="98" y="26"/>
                    <a:pt x="98" y="26"/>
                  </a:cubicBezTo>
                  <a:cubicBezTo>
                    <a:pt x="98" y="26"/>
                    <a:pt x="98" y="26"/>
                    <a:pt x="98" y="26"/>
                  </a:cubicBezTo>
                  <a:cubicBezTo>
                    <a:pt x="94" y="33"/>
                    <a:pt x="78" y="42"/>
                    <a:pt x="75" y="42"/>
                  </a:cubicBezTo>
                  <a:cubicBezTo>
                    <a:pt x="75" y="43"/>
                    <a:pt x="75" y="43"/>
                    <a:pt x="74" y="43"/>
                  </a:cubicBezTo>
                  <a:cubicBezTo>
                    <a:pt x="73" y="43"/>
                    <a:pt x="74" y="41"/>
                    <a:pt x="74" y="41"/>
                  </a:cubicBezTo>
                  <a:cubicBezTo>
                    <a:pt x="84" y="37"/>
                    <a:pt x="88" y="24"/>
                    <a:pt x="89" y="21"/>
                  </a:cubicBezTo>
                  <a:cubicBezTo>
                    <a:pt x="86" y="30"/>
                    <a:pt x="71" y="40"/>
                    <a:pt x="68" y="40"/>
                  </a:cubicBezTo>
                  <a:cubicBezTo>
                    <a:pt x="68" y="40"/>
                    <a:pt x="67" y="40"/>
                    <a:pt x="67" y="40"/>
                  </a:cubicBezTo>
                  <a:cubicBezTo>
                    <a:pt x="66" y="38"/>
                    <a:pt x="69" y="36"/>
                    <a:pt x="69" y="36"/>
                  </a:cubicBezTo>
                  <a:cubicBezTo>
                    <a:pt x="76" y="28"/>
                    <a:pt x="78" y="19"/>
                    <a:pt x="78" y="19"/>
                  </a:cubicBezTo>
                  <a:cubicBezTo>
                    <a:pt x="76" y="23"/>
                    <a:pt x="67" y="35"/>
                    <a:pt x="63" y="35"/>
                  </a:cubicBezTo>
                  <a:cubicBezTo>
                    <a:pt x="62" y="35"/>
                    <a:pt x="62" y="34"/>
                    <a:pt x="62" y="30"/>
                  </a:cubicBezTo>
                  <a:cubicBezTo>
                    <a:pt x="64" y="17"/>
                    <a:pt x="75" y="6"/>
                    <a:pt x="75" y="6"/>
                  </a:cubicBezTo>
                  <a:cubicBezTo>
                    <a:pt x="71" y="6"/>
                    <a:pt x="68" y="11"/>
                    <a:pt x="65" y="15"/>
                  </a:cubicBezTo>
                  <a:cubicBezTo>
                    <a:pt x="63" y="18"/>
                    <a:pt x="61" y="25"/>
                    <a:pt x="60" y="25"/>
                  </a:cubicBezTo>
                  <a:cubicBezTo>
                    <a:pt x="59" y="25"/>
                    <a:pt x="59" y="23"/>
                    <a:pt x="60" y="19"/>
                  </a:cubicBezTo>
                  <a:cubicBezTo>
                    <a:pt x="61" y="5"/>
                    <a:pt x="71" y="0"/>
                    <a:pt x="71" y="0"/>
                  </a:cubicBezTo>
                  <a:cubicBezTo>
                    <a:pt x="71" y="0"/>
                    <a:pt x="70" y="0"/>
                    <a:pt x="70" y="0"/>
                  </a:cubicBezTo>
                </a:path>
              </a:pathLst>
            </a:custGeom>
            <a:solidFill>
              <a:srgbClr val="FCE9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882">
              <a:extLst>
                <a:ext uri="{FF2B5EF4-FFF2-40B4-BE49-F238E27FC236}">
                  <a16:creationId xmlns:a16="http://schemas.microsoft.com/office/drawing/2014/main" id="{170D182F-2240-4729-ACD0-9349AB262C5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0913" y="1390651"/>
              <a:ext cx="207963" cy="222250"/>
            </a:xfrm>
            <a:custGeom>
              <a:avLst/>
              <a:gdLst>
                <a:gd name="T0" fmla="*/ 37 w 63"/>
                <a:gd name="T1" fmla="*/ 32 h 67"/>
                <a:gd name="T2" fmla="*/ 57 w 63"/>
                <a:gd name="T3" fmla="*/ 32 h 67"/>
                <a:gd name="T4" fmla="*/ 57 w 63"/>
                <a:gd name="T5" fmla="*/ 31 h 67"/>
                <a:gd name="T6" fmla="*/ 36 w 63"/>
                <a:gd name="T7" fmla="*/ 32 h 67"/>
                <a:gd name="T8" fmla="*/ 55 w 63"/>
                <a:gd name="T9" fmla="*/ 15 h 67"/>
                <a:gd name="T10" fmla="*/ 36 w 63"/>
                <a:gd name="T11" fmla="*/ 31 h 67"/>
                <a:gd name="T12" fmla="*/ 35 w 63"/>
                <a:gd name="T13" fmla="*/ 1 h 67"/>
                <a:gd name="T14" fmla="*/ 33 w 63"/>
                <a:gd name="T15" fmla="*/ 1 h 67"/>
                <a:gd name="T16" fmla="*/ 34 w 63"/>
                <a:gd name="T17" fmla="*/ 3 h 67"/>
                <a:gd name="T18" fmla="*/ 33 w 63"/>
                <a:gd name="T19" fmla="*/ 18 h 67"/>
                <a:gd name="T20" fmla="*/ 32 w 63"/>
                <a:gd name="T21" fmla="*/ 18 h 67"/>
                <a:gd name="T22" fmla="*/ 33 w 63"/>
                <a:gd name="T23" fmla="*/ 19 h 67"/>
                <a:gd name="T24" fmla="*/ 34 w 63"/>
                <a:gd name="T25" fmla="*/ 31 h 67"/>
                <a:gd name="T26" fmla="*/ 21 w 63"/>
                <a:gd name="T27" fmla="*/ 9 h 67"/>
                <a:gd name="T28" fmla="*/ 20 w 63"/>
                <a:gd name="T29" fmla="*/ 9 h 67"/>
                <a:gd name="T30" fmla="*/ 20 w 63"/>
                <a:gd name="T31" fmla="*/ 10 h 67"/>
                <a:gd name="T32" fmla="*/ 33 w 63"/>
                <a:gd name="T33" fmla="*/ 31 h 67"/>
                <a:gd name="T34" fmla="*/ 22 w 63"/>
                <a:gd name="T35" fmla="*/ 17 h 67"/>
                <a:gd name="T36" fmla="*/ 20 w 63"/>
                <a:gd name="T37" fmla="*/ 16 h 67"/>
                <a:gd name="T38" fmla="*/ 22 w 63"/>
                <a:gd name="T39" fmla="*/ 17 h 67"/>
                <a:gd name="T40" fmla="*/ 32 w 63"/>
                <a:gd name="T41" fmla="*/ 32 h 67"/>
                <a:gd name="T42" fmla="*/ 4 w 63"/>
                <a:gd name="T43" fmla="*/ 21 h 67"/>
                <a:gd name="T44" fmla="*/ 4 w 63"/>
                <a:gd name="T45" fmla="*/ 22 h 67"/>
                <a:gd name="T46" fmla="*/ 13 w 63"/>
                <a:gd name="T47" fmla="*/ 29 h 67"/>
                <a:gd name="T48" fmla="*/ 12 w 63"/>
                <a:gd name="T49" fmla="*/ 30 h 67"/>
                <a:gd name="T50" fmla="*/ 31 w 63"/>
                <a:gd name="T51" fmla="*/ 32 h 67"/>
                <a:gd name="T52" fmla="*/ 5 w 63"/>
                <a:gd name="T53" fmla="*/ 44 h 67"/>
                <a:gd name="T54" fmla="*/ 6 w 63"/>
                <a:gd name="T55" fmla="*/ 45 h 67"/>
                <a:gd name="T56" fmla="*/ 12 w 63"/>
                <a:gd name="T57" fmla="*/ 48 h 67"/>
                <a:gd name="T58" fmla="*/ 11 w 63"/>
                <a:gd name="T59" fmla="*/ 51 h 67"/>
                <a:gd name="T60" fmla="*/ 32 w 63"/>
                <a:gd name="T61" fmla="*/ 34 h 67"/>
                <a:gd name="T62" fmla="*/ 19 w 63"/>
                <a:gd name="T63" fmla="*/ 47 h 67"/>
                <a:gd name="T64" fmla="*/ 21 w 63"/>
                <a:gd name="T65" fmla="*/ 46 h 67"/>
                <a:gd name="T66" fmla="*/ 20 w 63"/>
                <a:gd name="T67" fmla="*/ 52 h 67"/>
                <a:gd name="T68" fmla="*/ 20 w 63"/>
                <a:gd name="T69" fmla="*/ 53 h 67"/>
                <a:gd name="T70" fmla="*/ 33 w 63"/>
                <a:gd name="T71" fmla="*/ 37 h 67"/>
                <a:gd name="T72" fmla="*/ 27 w 63"/>
                <a:gd name="T73" fmla="*/ 56 h 67"/>
                <a:gd name="T74" fmla="*/ 26 w 63"/>
                <a:gd name="T75" fmla="*/ 59 h 67"/>
                <a:gd name="T76" fmla="*/ 28 w 63"/>
                <a:gd name="T77" fmla="*/ 57 h 67"/>
                <a:gd name="T78" fmla="*/ 34 w 63"/>
                <a:gd name="T79" fmla="*/ 37 h 67"/>
                <a:gd name="T80" fmla="*/ 30 w 63"/>
                <a:gd name="T81" fmla="*/ 64 h 67"/>
                <a:gd name="T82" fmla="*/ 31 w 63"/>
                <a:gd name="T83" fmla="*/ 64 h 67"/>
                <a:gd name="T84" fmla="*/ 39 w 63"/>
                <a:gd name="T85" fmla="*/ 58 h 67"/>
                <a:gd name="T86" fmla="*/ 38 w 63"/>
                <a:gd name="T87" fmla="*/ 59 h 67"/>
                <a:gd name="T88" fmla="*/ 40 w 63"/>
                <a:gd name="T89" fmla="*/ 60 h 67"/>
                <a:gd name="T90" fmla="*/ 36 w 63"/>
                <a:gd name="T91" fmla="*/ 39 h 67"/>
                <a:gd name="T92" fmla="*/ 53 w 63"/>
                <a:gd name="T93" fmla="*/ 51 h 67"/>
                <a:gd name="T94" fmla="*/ 56 w 63"/>
                <a:gd name="T95" fmla="*/ 52 h 67"/>
                <a:gd name="T96" fmla="*/ 41 w 63"/>
                <a:gd name="T97" fmla="*/ 43 h 67"/>
                <a:gd name="T98" fmla="*/ 52 w 63"/>
                <a:gd name="T99" fmla="*/ 46 h 67"/>
                <a:gd name="T100" fmla="*/ 54 w 63"/>
                <a:gd name="T101" fmla="*/ 47 h 67"/>
                <a:gd name="T102" fmla="*/ 54 w 63"/>
                <a:gd name="T103" fmla="*/ 46 h 67"/>
                <a:gd name="T104" fmla="*/ 37 w 63"/>
                <a:gd name="T105" fmla="*/ 35 h 67"/>
                <a:gd name="T106" fmla="*/ 55 w 63"/>
                <a:gd name="T107" fmla="*/ 43 h 67"/>
                <a:gd name="T108" fmla="*/ 55 w 63"/>
                <a:gd name="T109" fmla="*/ 42 h 67"/>
                <a:gd name="T110" fmla="*/ 47 w 63"/>
                <a:gd name="T111" fmla="*/ 37 h 67"/>
                <a:gd name="T112" fmla="*/ 48 w 63"/>
                <a:gd name="T113" fmla="*/ 36 h 67"/>
                <a:gd name="T114" fmla="*/ 37 w 63"/>
                <a:gd name="T115" fmla="*/ 33 h 67"/>
                <a:gd name="T116" fmla="*/ 58 w 63"/>
                <a:gd name="T117" fmla="*/ 36 h 67"/>
                <a:gd name="T118" fmla="*/ 58 w 63"/>
                <a:gd name="T119" fmla="*/ 35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3" h="67">
                  <a:moveTo>
                    <a:pt x="58" y="35"/>
                  </a:moveTo>
                  <a:cubicBezTo>
                    <a:pt x="52" y="31"/>
                    <a:pt x="42" y="32"/>
                    <a:pt x="37" y="32"/>
                  </a:cubicBezTo>
                  <a:cubicBezTo>
                    <a:pt x="39" y="31"/>
                    <a:pt x="41" y="31"/>
                    <a:pt x="44" y="30"/>
                  </a:cubicBezTo>
                  <a:cubicBezTo>
                    <a:pt x="49" y="29"/>
                    <a:pt x="55" y="31"/>
                    <a:pt x="57" y="32"/>
                  </a:cubicBezTo>
                  <a:cubicBezTo>
                    <a:pt x="58" y="32"/>
                    <a:pt x="59" y="34"/>
                    <a:pt x="60" y="32"/>
                  </a:cubicBezTo>
                  <a:cubicBezTo>
                    <a:pt x="61" y="31"/>
                    <a:pt x="57" y="31"/>
                    <a:pt x="57" y="31"/>
                  </a:cubicBezTo>
                  <a:cubicBezTo>
                    <a:pt x="57" y="31"/>
                    <a:pt x="57" y="31"/>
                    <a:pt x="57" y="31"/>
                  </a:cubicBezTo>
                  <a:cubicBezTo>
                    <a:pt x="47" y="27"/>
                    <a:pt x="39" y="30"/>
                    <a:pt x="36" y="32"/>
                  </a:cubicBezTo>
                  <a:cubicBezTo>
                    <a:pt x="41" y="21"/>
                    <a:pt x="48" y="18"/>
                    <a:pt x="51" y="17"/>
                  </a:cubicBezTo>
                  <a:cubicBezTo>
                    <a:pt x="51" y="17"/>
                    <a:pt x="57" y="17"/>
                    <a:pt x="55" y="15"/>
                  </a:cubicBezTo>
                  <a:cubicBezTo>
                    <a:pt x="54" y="13"/>
                    <a:pt x="52" y="15"/>
                    <a:pt x="52" y="15"/>
                  </a:cubicBezTo>
                  <a:cubicBezTo>
                    <a:pt x="44" y="17"/>
                    <a:pt x="38" y="26"/>
                    <a:pt x="36" y="31"/>
                  </a:cubicBezTo>
                  <a:cubicBezTo>
                    <a:pt x="39" y="18"/>
                    <a:pt x="36" y="5"/>
                    <a:pt x="35" y="2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35" y="1"/>
                    <a:pt x="35" y="0"/>
                    <a:pt x="34" y="0"/>
                  </a:cubicBezTo>
                  <a:cubicBezTo>
                    <a:pt x="34" y="0"/>
                    <a:pt x="33" y="0"/>
                    <a:pt x="33" y="1"/>
                  </a:cubicBezTo>
                  <a:cubicBezTo>
                    <a:pt x="33" y="2"/>
                    <a:pt x="33" y="3"/>
                    <a:pt x="34" y="3"/>
                  </a:cubicBezTo>
                  <a:cubicBezTo>
                    <a:pt x="34" y="3"/>
                    <a:pt x="34" y="3"/>
                    <a:pt x="34" y="3"/>
                  </a:cubicBezTo>
                  <a:cubicBezTo>
                    <a:pt x="38" y="13"/>
                    <a:pt x="36" y="25"/>
                    <a:pt x="34" y="31"/>
                  </a:cubicBezTo>
                  <a:cubicBezTo>
                    <a:pt x="35" y="24"/>
                    <a:pt x="34" y="19"/>
                    <a:pt x="33" y="18"/>
                  </a:cubicBezTo>
                  <a:cubicBezTo>
                    <a:pt x="33" y="18"/>
                    <a:pt x="33" y="17"/>
                    <a:pt x="33" y="17"/>
                  </a:cubicBezTo>
                  <a:cubicBezTo>
                    <a:pt x="32" y="17"/>
                    <a:pt x="32" y="18"/>
                    <a:pt x="32" y="18"/>
                  </a:cubicBezTo>
                  <a:cubicBezTo>
                    <a:pt x="32" y="19"/>
                    <a:pt x="32" y="19"/>
                    <a:pt x="32" y="19"/>
                  </a:cubicBezTo>
                  <a:cubicBezTo>
                    <a:pt x="33" y="19"/>
                    <a:pt x="33" y="19"/>
                    <a:pt x="33" y="19"/>
                  </a:cubicBezTo>
                  <a:cubicBezTo>
                    <a:pt x="33" y="19"/>
                    <a:pt x="33" y="19"/>
                    <a:pt x="33" y="19"/>
                  </a:cubicBezTo>
                  <a:cubicBezTo>
                    <a:pt x="34" y="23"/>
                    <a:pt x="34" y="28"/>
                    <a:pt x="34" y="31"/>
                  </a:cubicBezTo>
                  <a:cubicBezTo>
                    <a:pt x="32" y="25"/>
                    <a:pt x="28" y="17"/>
                    <a:pt x="25" y="14"/>
                  </a:cubicBezTo>
                  <a:cubicBezTo>
                    <a:pt x="23" y="11"/>
                    <a:pt x="22" y="10"/>
                    <a:pt x="21" y="9"/>
                  </a:cubicBezTo>
                  <a:cubicBezTo>
                    <a:pt x="21" y="9"/>
                    <a:pt x="21" y="8"/>
                    <a:pt x="20" y="8"/>
                  </a:cubicBezTo>
                  <a:cubicBezTo>
                    <a:pt x="20" y="8"/>
                    <a:pt x="20" y="9"/>
                    <a:pt x="20" y="9"/>
                  </a:cubicBezTo>
                  <a:cubicBezTo>
                    <a:pt x="19" y="10"/>
                    <a:pt x="20" y="10"/>
                    <a:pt x="20" y="10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21" y="11"/>
                    <a:pt x="22" y="12"/>
                    <a:pt x="22" y="12"/>
                  </a:cubicBezTo>
                  <a:cubicBezTo>
                    <a:pt x="28" y="18"/>
                    <a:pt x="31" y="27"/>
                    <a:pt x="33" y="31"/>
                  </a:cubicBezTo>
                  <a:cubicBezTo>
                    <a:pt x="31" y="28"/>
                    <a:pt x="26" y="19"/>
                    <a:pt x="22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1" y="16"/>
                    <a:pt x="21" y="16"/>
                    <a:pt x="21" y="16"/>
                  </a:cubicBezTo>
                  <a:cubicBezTo>
                    <a:pt x="21" y="16"/>
                    <a:pt x="20" y="16"/>
                    <a:pt x="20" y="16"/>
                  </a:cubicBezTo>
                  <a:cubicBezTo>
                    <a:pt x="20" y="16"/>
                    <a:pt x="20" y="17"/>
                    <a:pt x="20" y="17"/>
                  </a:cubicBezTo>
                  <a:cubicBezTo>
                    <a:pt x="21" y="17"/>
                    <a:pt x="21" y="18"/>
                    <a:pt x="22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4" y="19"/>
                    <a:pt x="28" y="24"/>
                    <a:pt x="32" y="32"/>
                  </a:cubicBezTo>
                  <a:cubicBezTo>
                    <a:pt x="21" y="24"/>
                    <a:pt x="8" y="21"/>
                    <a:pt x="4" y="21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4" y="21"/>
                    <a:pt x="2" y="21"/>
                    <a:pt x="1" y="22"/>
                  </a:cubicBezTo>
                  <a:cubicBezTo>
                    <a:pt x="0" y="23"/>
                    <a:pt x="2" y="24"/>
                    <a:pt x="4" y="22"/>
                  </a:cubicBezTo>
                  <a:cubicBezTo>
                    <a:pt x="15" y="23"/>
                    <a:pt x="25" y="28"/>
                    <a:pt x="30" y="31"/>
                  </a:cubicBezTo>
                  <a:cubicBezTo>
                    <a:pt x="26" y="30"/>
                    <a:pt x="19" y="27"/>
                    <a:pt x="13" y="29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3" y="29"/>
                    <a:pt x="11" y="28"/>
                    <a:pt x="12" y="30"/>
                  </a:cubicBezTo>
                  <a:cubicBezTo>
                    <a:pt x="12" y="31"/>
                    <a:pt x="14" y="30"/>
                    <a:pt x="14" y="30"/>
                  </a:cubicBezTo>
                  <a:cubicBezTo>
                    <a:pt x="16" y="29"/>
                    <a:pt x="23" y="28"/>
                    <a:pt x="31" y="32"/>
                  </a:cubicBezTo>
                  <a:cubicBezTo>
                    <a:pt x="26" y="33"/>
                    <a:pt x="14" y="34"/>
                    <a:pt x="5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4"/>
                    <a:pt x="3" y="45"/>
                    <a:pt x="4" y="46"/>
                  </a:cubicBezTo>
                  <a:cubicBezTo>
                    <a:pt x="5" y="47"/>
                    <a:pt x="6" y="45"/>
                    <a:pt x="6" y="45"/>
                  </a:cubicBezTo>
                  <a:cubicBezTo>
                    <a:pt x="9" y="42"/>
                    <a:pt x="18" y="33"/>
                    <a:pt x="32" y="34"/>
                  </a:cubicBezTo>
                  <a:cubicBezTo>
                    <a:pt x="27" y="34"/>
                    <a:pt x="17" y="38"/>
                    <a:pt x="12" y="48"/>
                  </a:cubicBezTo>
                  <a:cubicBezTo>
                    <a:pt x="12" y="48"/>
                    <a:pt x="12" y="48"/>
                    <a:pt x="12" y="48"/>
                  </a:cubicBezTo>
                  <a:cubicBezTo>
                    <a:pt x="12" y="48"/>
                    <a:pt x="10" y="50"/>
                    <a:pt x="11" y="51"/>
                  </a:cubicBezTo>
                  <a:cubicBezTo>
                    <a:pt x="13" y="52"/>
                    <a:pt x="13" y="48"/>
                    <a:pt x="13" y="48"/>
                  </a:cubicBezTo>
                  <a:cubicBezTo>
                    <a:pt x="15" y="45"/>
                    <a:pt x="18" y="37"/>
                    <a:pt x="32" y="34"/>
                  </a:cubicBezTo>
                  <a:cubicBezTo>
                    <a:pt x="31" y="36"/>
                    <a:pt x="27" y="41"/>
                    <a:pt x="21" y="45"/>
                  </a:cubicBezTo>
                  <a:cubicBezTo>
                    <a:pt x="21" y="45"/>
                    <a:pt x="18" y="46"/>
                    <a:pt x="19" y="47"/>
                  </a:cubicBezTo>
                  <a:cubicBezTo>
                    <a:pt x="20" y="49"/>
                    <a:pt x="21" y="46"/>
                    <a:pt x="21" y="46"/>
                  </a:cubicBezTo>
                  <a:cubicBezTo>
                    <a:pt x="21" y="46"/>
                    <a:pt x="21" y="46"/>
                    <a:pt x="21" y="46"/>
                  </a:cubicBezTo>
                  <a:cubicBezTo>
                    <a:pt x="24" y="44"/>
                    <a:pt x="31" y="38"/>
                    <a:pt x="33" y="35"/>
                  </a:cubicBezTo>
                  <a:cubicBezTo>
                    <a:pt x="33" y="37"/>
                    <a:pt x="30" y="48"/>
                    <a:pt x="20" y="52"/>
                  </a:cubicBezTo>
                  <a:cubicBezTo>
                    <a:pt x="20" y="52"/>
                    <a:pt x="17" y="51"/>
                    <a:pt x="17" y="54"/>
                  </a:cubicBezTo>
                  <a:cubicBezTo>
                    <a:pt x="17" y="56"/>
                    <a:pt x="20" y="53"/>
                    <a:pt x="20" y="53"/>
                  </a:cubicBezTo>
                  <a:cubicBezTo>
                    <a:pt x="22" y="52"/>
                    <a:pt x="27" y="49"/>
                    <a:pt x="29" y="46"/>
                  </a:cubicBezTo>
                  <a:cubicBezTo>
                    <a:pt x="31" y="43"/>
                    <a:pt x="33" y="39"/>
                    <a:pt x="33" y="37"/>
                  </a:cubicBezTo>
                  <a:cubicBezTo>
                    <a:pt x="33" y="41"/>
                    <a:pt x="32" y="48"/>
                    <a:pt x="28" y="55"/>
                  </a:cubicBezTo>
                  <a:cubicBezTo>
                    <a:pt x="28" y="55"/>
                    <a:pt x="27" y="56"/>
                    <a:pt x="27" y="56"/>
                  </a:cubicBezTo>
                  <a:cubicBezTo>
                    <a:pt x="27" y="56"/>
                    <a:pt x="27" y="56"/>
                    <a:pt x="27" y="56"/>
                  </a:cubicBezTo>
                  <a:cubicBezTo>
                    <a:pt x="27" y="56"/>
                    <a:pt x="25" y="58"/>
                    <a:pt x="26" y="59"/>
                  </a:cubicBezTo>
                  <a:cubicBezTo>
                    <a:pt x="27" y="60"/>
                    <a:pt x="28" y="57"/>
                    <a:pt x="28" y="57"/>
                  </a:cubicBezTo>
                  <a:cubicBezTo>
                    <a:pt x="28" y="57"/>
                    <a:pt x="28" y="57"/>
                    <a:pt x="28" y="57"/>
                  </a:cubicBezTo>
                  <a:cubicBezTo>
                    <a:pt x="29" y="55"/>
                    <a:pt x="31" y="52"/>
                    <a:pt x="31" y="49"/>
                  </a:cubicBezTo>
                  <a:cubicBezTo>
                    <a:pt x="33" y="45"/>
                    <a:pt x="34" y="40"/>
                    <a:pt x="34" y="37"/>
                  </a:cubicBezTo>
                  <a:cubicBezTo>
                    <a:pt x="35" y="44"/>
                    <a:pt x="36" y="56"/>
                    <a:pt x="30" y="63"/>
                  </a:cubicBezTo>
                  <a:cubicBezTo>
                    <a:pt x="30" y="64"/>
                    <a:pt x="30" y="64"/>
                    <a:pt x="30" y="64"/>
                  </a:cubicBezTo>
                  <a:cubicBezTo>
                    <a:pt x="30" y="64"/>
                    <a:pt x="27" y="64"/>
                    <a:pt x="28" y="66"/>
                  </a:cubicBezTo>
                  <a:cubicBezTo>
                    <a:pt x="29" y="67"/>
                    <a:pt x="31" y="64"/>
                    <a:pt x="31" y="64"/>
                  </a:cubicBezTo>
                  <a:cubicBezTo>
                    <a:pt x="33" y="61"/>
                    <a:pt x="37" y="54"/>
                    <a:pt x="35" y="39"/>
                  </a:cubicBezTo>
                  <a:cubicBezTo>
                    <a:pt x="37" y="43"/>
                    <a:pt x="40" y="51"/>
                    <a:pt x="39" y="58"/>
                  </a:cubicBezTo>
                  <a:cubicBezTo>
                    <a:pt x="39" y="58"/>
                    <a:pt x="39" y="59"/>
                    <a:pt x="38" y="59"/>
                  </a:cubicBezTo>
                  <a:cubicBezTo>
                    <a:pt x="38" y="59"/>
                    <a:pt x="38" y="59"/>
                    <a:pt x="38" y="59"/>
                  </a:cubicBezTo>
                  <a:cubicBezTo>
                    <a:pt x="38" y="59"/>
                    <a:pt x="36" y="62"/>
                    <a:pt x="38" y="63"/>
                  </a:cubicBezTo>
                  <a:cubicBezTo>
                    <a:pt x="41" y="63"/>
                    <a:pt x="40" y="60"/>
                    <a:pt x="40" y="60"/>
                  </a:cubicBezTo>
                  <a:cubicBezTo>
                    <a:pt x="40" y="60"/>
                    <a:pt x="40" y="60"/>
                    <a:pt x="40" y="60"/>
                  </a:cubicBezTo>
                  <a:cubicBezTo>
                    <a:pt x="40" y="56"/>
                    <a:pt x="39" y="47"/>
                    <a:pt x="36" y="39"/>
                  </a:cubicBezTo>
                  <a:cubicBezTo>
                    <a:pt x="39" y="43"/>
                    <a:pt x="44" y="49"/>
                    <a:pt x="52" y="51"/>
                  </a:cubicBezTo>
                  <a:cubicBezTo>
                    <a:pt x="53" y="51"/>
                    <a:pt x="53" y="51"/>
                    <a:pt x="53" y="51"/>
                  </a:cubicBezTo>
                  <a:cubicBezTo>
                    <a:pt x="53" y="51"/>
                    <a:pt x="53" y="51"/>
                    <a:pt x="53" y="51"/>
                  </a:cubicBezTo>
                  <a:cubicBezTo>
                    <a:pt x="53" y="51"/>
                    <a:pt x="56" y="53"/>
                    <a:pt x="56" y="52"/>
                  </a:cubicBezTo>
                  <a:cubicBezTo>
                    <a:pt x="56" y="50"/>
                    <a:pt x="53" y="51"/>
                    <a:pt x="53" y="51"/>
                  </a:cubicBezTo>
                  <a:cubicBezTo>
                    <a:pt x="50" y="50"/>
                    <a:pt x="45" y="47"/>
                    <a:pt x="41" y="43"/>
                  </a:cubicBezTo>
                  <a:cubicBezTo>
                    <a:pt x="37" y="39"/>
                    <a:pt x="35" y="36"/>
                    <a:pt x="35" y="34"/>
                  </a:cubicBezTo>
                  <a:cubicBezTo>
                    <a:pt x="37" y="36"/>
                    <a:pt x="43" y="43"/>
                    <a:pt x="52" y="46"/>
                  </a:cubicBezTo>
                  <a:cubicBezTo>
                    <a:pt x="52" y="46"/>
                    <a:pt x="53" y="47"/>
                    <a:pt x="54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7"/>
                    <a:pt x="57" y="48"/>
                    <a:pt x="56" y="47"/>
                  </a:cubicBezTo>
                  <a:cubicBezTo>
                    <a:pt x="56" y="46"/>
                    <a:pt x="54" y="46"/>
                    <a:pt x="54" y="46"/>
                  </a:cubicBezTo>
                  <a:cubicBezTo>
                    <a:pt x="52" y="46"/>
                    <a:pt x="50" y="45"/>
                    <a:pt x="47" y="43"/>
                  </a:cubicBezTo>
                  <a:cubicBezTo>
                    <a:pt x="42" y="40"/>
                    <a:pt x="39" y="37"/>
                    <a:pt x="37" y="35"/>
                  </a:cubicBezTo>
                  <a:cubicBezTo>
                    <a:pt x="43" y="40"/>
                    <a:pt x="52" y="42"/>
                    <a:pt x="54" y="43"/>
                  </a:cubicBezTo>
                  <a:cubicBezTo>
                    <a:pt x="54" y="43"/>
                    <a:pt x="55" y="43"/>
                    <a:pt x="55" y="43"/>
                  </a:cubicBezTo>
                  <a:cubicBezTo>
                    <a:pt x="55" y="43"/>
                    <a:pt x="58" y="43"/>
                    <a:pt x="57" y="42"/>
                  </a:cubicBezTo>
                  <a:cubicBezTo>
                    <a:pt x="57" y="41"/>
                    <a:pt x="55" y="42"/>
                    <a:pt x="55" y="42"/>
                  </a:cubicBezTo>
                  <a:cubicBezTo>
                    <a:pt x="49" y="42"/>
                    <a:pt x="39" y="35"/>
                    <a:pt x="36" y="34"/>
                  </a:cubicBezTo>
                  <a:cubicBezTo>
                    <a:pt x="42" y="34"/>
                    <a:pt x="46" y="36"/>
                    <a:pt x="47" y="37"/>
                  </a:cubicBezTo>
                  <a:cubicBezTo>
                    <a:pt x="47" y="37"/>
                    <a:pt x="48" y="39"/>
                    <a:pt x="49" y="38"/>
                  </a:cubicBezTo>
                  <a:cubicBezTo>
                    <a:pt x="51" y="37"/>
                    <a:pt x="48" y="36"/>
                    <a:pt x="48" y="36"/>
                  </a:cubicBezTo>
                  <a:cubicBezTo>
                    <a:pt x="48" y="36"/>
                    <a:pt x="48" y="36"/>
                    <a:pt x="48" y="36"/>
                  </a:cubicBezTo>
                  <a:cubicBezTo>
                    <a:pt x="45" y="34"/>
                    <a:pt x="40" y="33"/>
                    <a:pt x="37" y="33"/>
                  </a:cubicBezTo>
                  <a:cubicBezTo>
                    <a:pt x="41" y="33"/>
                    <a:pt x="50" y="32"/>
                    <a:pt x="55" y="34"/>
                  </a:cubicBezTo>
                  <a:cubicBezTo>
                    <a:pt x="57" y="35"/>
                    <a:pt x="57" y="35"/>
                    <a:pt x="58" y="36"/>
                  </a:cubicBezTo>
                  <a:cubicBezTo>
                    <a:pt x="58" y="36"/>
                    <a:pt x="60" y="39"/>
                    <a:pt x="62" y="37"/>
                  </a:cubicBezTo>
                  <a:cubicBezTo>
                    <a:pt x="63" y="36"/>
                    <a:pt x="59" y="35"/>
                    <a:pt x="58" y="35"/>
                  </a:cubicBezTo>
                  <a:close/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883">
              <a:extLst>
                <a:ext uri="{FF2B5EF4-FFF2-40B4-BE49-F238E27FC236}">
                  <a16:creationId xmlns:a16="http://schemas.microsoft.com/office/drawing/2014/main" id="{06C21591-0B6C-4B8D-A38E-4C98B227384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04563" y="1347788"/>
              <a:ext cx="3175" cy="0"/>
            </a:xfrm>
            <a:custGeom>
              <a:avLst/>
              <a:gdLst>
                <a:gd name="T0" fmla="*/ 2 w 2"/>
                <a:gd name="T1" fmla="*/ 0 w 2"/>
                <a:gd name="T2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0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884">
              <a:extLst>
                <a:ext uri="{FF2B5EF4-FFF2-40B4-BE49-F238E27FC236}">
                  <a16:creationId xmlns:a16="http://schemas.microsoft.com/office/drawing/2014/main" id="{F7F5D820-1D0F-4396-9D81-435B377FA8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04563" y="1347788"/>
              <a:ext cx="3175" cy="0"/>
            </a:xfrm>
            <a:custGeom>
              <a:avLst/>
              <a:gdLst>
                <a:gd name="T0" fmla="*/ 2 w 2"/>
                <a:gd name="T1" fmla="*/ 0 w 2"/>
                <a:gd name="T2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0" y="0"/>
                  </a:lnTo>
                  <a:lnTo>
                    <a:pt x="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885">
              <a:extLst>
                <a:ext uri="{FF2B5EF4-FFF2-40B4-BE49-F238E27FC236}">
                  <a16:creationId xmlns:a16="http://schemas.microsoft.com/office/drawing/2014/main" id="{90ADB654-4DEA-4F70-8CC5-02C05854DC9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37888" y="1325563"/>
              <a:ext cx="82550" cy="88900"/>
            </a:xfrm>
            <a:custGeom>
              <a:avLst/>
              <a:gdLst>
                <a:gd name="T0" fmla="*/ 16 w 25"/>
                <a:gd name="T1" fmla="*/ 0 h 27"/>
                <a:gd name="T2" fmla="*/ 12 w 25"/>
                <a:gd name="T3" fmla="*/ 0 h 27"/>
                <a:gd name="T4" fmla="*/ 6 w 25"/>
                <a:gd name="T5" fmla="*/ 5 h 27"/>
                <a:gd name="T6" fmla="*/ 1 w 25"/>
                <a:gd name="T7" fmla="*/ 8 h 27"/>
                <a:gd name="T8" fmla="*/ 0 w 25"/>
                <a:gd name="T9" fmla="*/ 14 h 27"/>
                <a:gd name="T10" fmla="*/ 2 w 25"/>
                <a:gd name="T11" fmla="*/ 27 h 27"/>
                <a:gd name="T12" fmla="*/ 3 w 25"/>
                <a:gd name="T13" fmla="*/ 12 h 27"/>
                <a:gd name="T14" fmla="*/ 4 w 25"/>
                <a:gd name="T15" fmla="*/ 11 h 27"/>
                <a:gd name="T16" fmla="*/ 10 w 25"/>
                <a:gd name="T17" fmla="*/ 27 h 27"/>
                <a:gd name="T18" fmla="*/ 8 w 25"/>
                <a:gd name="T19" fmla="*/ 10 h 27"/>
                <a:gd name="T20" fmla="*/ 9 w 25"/>
                <a:gd name="T21" fmla="*/ 9 h 27"/>
                <a:gd name="T22" fmla="*/ 19 w 25"/>
                <a:gd name="T23" fmla="*/ 16 h 27"/>
                <a:gd name="T24" fmla="*/ 11 w 25"/>
                <a:gd name="T25" fmla="*/ 7 h 27"/>
                <a:gd name="T26" fmla="*/ 11 w 25"/>
                <a:gd name="T27" fmla="*/ 4 h 27"/>
                <a:gd name="T28" fmla="*/ 20 w 25"/>
                <a:gd name="T29" fmla="*/ 7 h 27"/>
                <a:gd name="T30" fmla="*/ 13 w 25"/>
                <a:gd name="T31" fmla="*/ 2 h 27"/>
                <a:gd name="T32" fmla="*/ 22 w 25"/>
                <a:gd name="T33" fmla="*/ 1 h 27"/>
                <a:gd name="T34" fmla="*/ 25 w 25"/>
                <a:gd name="T35" fmla="*/ 1 h 27"/>
                <a:gd name="T36" fmla="*/ 20 w 25"/>
                <a:gd name="T37" fmla="*/ 0 h 27"/>
                <a:gd name="T38" fmla="*/ 16 w 25"/>
                <a:gd name="T39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5" h="27">
                  <a:moveTo>
                    <a:pt x="16" y="0"/>
                  </a:moveTo>
                  <a:cubicBezTo>
                    <a:pt x="14" y="0"/>
                    <a:pt x="13" y="0"/>
                    <a:pt x="12" y="0"/>
                  </a:cubicBezTo>
                  <a:cubicBezTo>
                    <a:pt x="10" y="1"/>
                    <a:pt x="8" y="3"/>
                    <a:pt x="6" y="5"/>
                  </a:cubicBezTo>
                  <a:cubicBezTo>
                    <a:pt x="5" y="7"/>
                    <a:pt x="3" y="6"/>
                    <a:pt x="1" y="8"/>
                  </a:cubicBezTo>
                  <a:cubicBezTo>
                    <a:pt x="0" y="9"/>
                    <a:pt x="0" y="11"/>
                    <a:pt x="0" y="14"/>
                  </a:cubicBezTo>
                  <a:cubicBezTo>
                    <a:pt x="0" y="18"/>
                    <a:pt x="0" y="22"/>
                    <a:pt x="2" y="27"/>
                  </a:cubicBezTo>
                  <a:cubicBezTo>
                    <a:pt x="2" y="25"/>
                    <a:pt x="0" y="14"/>
                    <a:pt x="3" y="12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6" y="11"/>
                    <a:pt x="6" y="22"/>
                    <a:pt x="10" y="27"/>
                  </a:cubicBezTo>
                  <a:cubicBezTo>
                    <a:pt x="10" y="27"/>
                    <a:pt x="6" y="12"/>
                    <a:pt x="8" y="10"/>
                  </a:cubicBezTo>
                  <a:cubicBezTo>
                    <a:pt x="8" y="10"/>
                    <a:pt x="9" y="9"/>
                    <a:pt x="9" y="9"/>
                  </a:cubicBezTo>
                  <a:cubicBezTo>
                    <a:pt x="12" y="9"/>
                    <a:pt x="17" y="13"/>
                    <a:pt x="19" y="16"/>
                  </a:cubicBezTo>
                  <a:cubicBezTo>
                    <a:pt x="19" y="16"/>
                    <a:pt x="17" y="11"/>
                    <a:pt x="11" y="7"/>
                  </a:cubicBezTo>
                  <a:cubicBezTo>
                    <a:pt x="9" y="5"/>
                    <a:pt x="10" y="4"/>
                    <a:pt x="11" y="4"/>
                  </a:cubicBezTo>
                  <a:cubicBezTo>
                    <a:pt x="14" y="4"/>
                    <a:pt x="18" y="5"/>
                    <a:pt x="20" y="7"/>
                  </a:cubicBezTo>
                  <a:cubicBezTo>
                    <a:pt x="18" y="5"/>
                    <a:pt x="14" y="3"/>
                    <a:pt x="13" y="2"/>
                  </a:cubicBezTo>
                  <a:cubicBezTo>
                    <a:pt x="13" y="2"/>
                    <a:pt x="18" y="1"/>
                    <a:pt x="22" y="1"/>
                  </a:cubicBezTo>
                  <a:cubicBezTo>
                    <a:pt x="23" y="1"/>
                    <a:pt x="24" y="1"/>
                    <a:pt x="25" y="1"/>
                  </a:cubicBezTo>
                  <a:cubicBezTo>
                    <a:pt x="23" y="0"/>
                    <a:pt x="21" y="0"/>
                    <a:pt x="20" y="0"/>
                  </a:cubicBezTo>
                  <a:cubicBezTo>
                    <a:pt x="18" y="0"/>
                    <a:pt x="17" y="0"/>
                    <a:pt x="16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886">
              <a:extLst>
                <a:ext uri="{FF2B5EF4-FFF2-40B4-BE49-F238E27FC236}">
                  <a16:creationId xmlns:a16="http://schemas.microsoft.com/office/drawing/2014/main" id="{328DFF38-A43F-4CC1-A482-8893283F4D3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76013" y="1289051"/>
              <a:ext cx="98425" cy="79375"/>
            </a:xfrm>
            <a:custGeom>
              <a:avLst/>
              <a:gdLst>
                <a:gd name="T0" fmla="*/ 15 w 30"/>
                <a:gd name="T1" fmla="*/ 0 h 24"/>
                <a:gd name="T2" fmla="*/ 0 w 30"/>
                <a:gd name="T3" fmla="*/ 5 h 24"/>
                <a:gd name="T4" fmla="*/ 10 w 30"/>
                <a:gd name="T5" fmla="*/ 3 h 24"/>
                <a:gd name="T6" fmla="*/ 14 w 30"/>
                <a:gd name="T7" fmla="*/ 4 h 24"/>
                <a:gd name="T8" fmla="*/ 2 w 30"/>
                <a:gd name="T9" fmla="*/ 14 h 24"/>
                <a:gd name="T10" fmla="*/ 16 w 30"/>
                <a:gd name="T11" fmla="*/ 7 h 24"/>
                <a:gd name="T12" fmla="*/ 17 w 30"/>
                <a:gd name="T13" fmla="*/ 7 h 24"/>
                <a:gd name="T14" fmla="*/ 16 w 30"/>
                <a:gd name="T15" fmla="*/ 18 h 24"/>
                <a:gd name="T16" fmla="*/ 21 w 30"/>
                <a:gd name="T17" fmla="*/ 9 h 24"/>
                <a:gd name="T18" fmla="*/ 22 w 30"/>
                <a:gd name="T19" fmla="*/ 9 h 24"/>
                <a:gd name="T20" fmla="*/ 23 w 30"/>
                <a:gd name="T21" fmla="*/ 19 h 24"/>
                <a:gd name="T22" fmla="*/ 26 w 30"/>
                <a:gd name="T23" fmla="*/ 11 h 24"/>
                <a:gd name="T24" fmla="*/ 30 w 30"/>
                <a:gd name="T25" fmla="*/ 24 h 24"/>
                <a:gd name="T26" fmla="*/ 30 w 30"/>
                <a:gd name="T27" fmla="*/ 23 h 24"/>
                <a:gd name="T28" fmla="*/ 29 w 30"/>
                <a:gd name="T29" fmla="*/ 18 h 24"/>
                <a:gd name="T30" fmla="*/ 22 w 30"/>
                <a:gd name="T31" fmla="*/ 5 h 24"/>
                <a:gd name="T32" fmla="*/ 22 w 30"/>
                <a:gd name="T33" fmla="*/ 5 h 24"/>
                <a:gd name="T34" fmla="*/ 22 w 30"/>
                <a:gd name="T35" fmla="*/ 5 h 24"/>
                <a:gd name="T36" fmla="*/ 18 w 30"/>
                <a:gd name="T37" fmla="*/ 1 h 24"/>
                <a:gd name="T38" fmla="*/ 15 w 30"/>
                <a:gd name="T3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0" h="24">
                  <a:moveTo>
                    <a:pt x="15" y="0"/>
                  </a:moveTo>
                  <a:cubicBezTo>
                    <a:pt x="11" y="0"/>
                    <a:pt x="5" y="2"/>
                    <a:pt x="0" y="5"/>
                  </a:cubicBezTo>
                  <a:cubicBezTo>
                    <a:pt x="1" y="5"/>
                    <a:pt x="6" y="3"/>
                    <a:pt x="10" y="3"/>
                  </a:cubicBezTo>
                  <a:cubicBezTo>
                    <a:pt x="12" y="3"/>
                    <a:pt x="13" y="3"/>
                    <a:pt x="14" y="4"/>
                  </a:cubicBezTo>
                  <a:cubicBezTo>
                    <a:pt x="14" y="4"/>
                    <a:pt x="8" y="6"/>
                    <a:pt x="2" y="14"/>
                  </a:cubicBezTo>
                  <a:cubicBezTo>
                    <a:pt x="3" y="13"/>
                    <a:pt x="12" y="7"/>
                    <a:pt x="16" y="7"/>
                  </a:cubicBezTo>
                  <a:cubicBezTo>
                    <a:pt x="16" y="7"/>
                    <a:pt x="16" y="7"/>
                    <a:pt x="17" y="7"/>
                  </a:cubicBezTo>
                  <a:cubicBezTo>
                    <a:pt x="20" y="9"/>
                    <a:pt x="16" y="18"/>
                    <a:pt x="16" y="18"/>
                  </a:cubicBezTo>
                  <a:cubicBezTo>
                    <a:pt x="16" y="18"/>
                    <a:pt x="21" y="12"/>
                    <a:pt x="21" y="9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23" y="9"/>
                    <a:pt x="24" y="14"/>
                    <a:pt x="23" y="19"/>
                  </a:cubicBezTo>
                  <a:cubicBezTo>
                    <a:pt x="23" y="19"/>
                    <a:pt x="26" y="14"/>
                    <a:pt x="26" y="11"/>
                  </a:cubicBezTo>
                  <a:cubicBezTo>
                    <a:pt x="26" y="11"/>
                    <a:pt x="29" y="17"/>
                    <a:pt x="30" y="24"/>
                  </a:cubicBezTo>
                  <a:cubicBezTo>
                    <a:pt x="30" y="24"/>
                    <a:pt x="30" y="24"/>
                    <a:pt x="30" y="23"/>
                  </a:cubicBezTo>
                  <a:cubicBezTo>
                    <a:pt x="30" y="21"/>
                    <a:pt x="29" y="19"/>
                    <a:pt x="29" y="18"/>
                  </a:cubicBezTo>
                  <a:cubicBezTo>
                    <a:pt x="29" y="7"/>
                    <a:pt x="25" y="5"/>
                    <a:pt x="22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0" y="5"/>
                    <a:pt x="20" y="3"/>
                    <a:pt x="18" y="1"/>
                  </a:cubicBezTo>
                  <a:cubicBezTo>
                    <a:pt x="17" y="0"/>
                    <a:pt x="16" y="0"/>
                    <a:pt x="15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887">
              <a:extLst>
                <a:ext uri="{FF2B5EF4-FFF2-40B4-BE49-F238E27FC236}">
                  <a16:creationId xmlns:a16="http://schemas.microsoft.com/office/drawing/2014/main" id="{D7E2227F-E724-450E-BC98-95713EC262E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85551" y="1487488"/>
              <a:ext cx="68263" cy="122238"/>
            </a:xfrm>
            <a:custGeom>
              <a:avLst/>
              <a:gdLst>
                <a:gd name="T0" fmla="*/ 8 w 21"/>
                <a:gd name="T1" fmla="*/ 0 h 37"/>
                <a:gd name="T2" fmla="*/ 16 w 21"/>
                <a:gd name="T3" fmla="*/ 13 h 37"/>
                <a:gd name="T4" fmla="*/ 15 w 21"/>
                <a:gd name="T5" fmla="*/ 14 h 37"/>
                <a:gd name="T6" fmla="*/ 15 w 21"/>
                <a:gd name="T7" fmla="*/ 14 h 37"/>
                <a:gd name="T8" fmla="*/ 1 w 21"/>
                <a:gd name="T9" fmla="*/ 5 h 37"/>
                <a:gd name="T10" fmla="*/ 14 w 21"/>
                <a:gd name="T11" fmla="*/ 19 h 37"/>
                <a:gd name="T12" fmla="*/ 10 w 21"/>
                <a:gd name="T13" fmla="*/ 21 h 37"/>
                <a:gd name="T14" fmla="*/ 3 w 21"/>
                <a:gd name="T15" fmla="*/ 20 h 37"/>
                <a:gd name="T16" fmla="*/ 13 w 21"/>
                <a:gd name="T17" fmla="*/ 24 h 37"/>
                <a:gd name="T18" fmla="*/ 13 w 21"/>
                <a:gd name="T19" fmla="*/ 24 h 37"/>
                <a:gd name="T20" fmla="*/ 15 w 21"/>
                <a:gd name="T21" fmla="*/ 25 h 37"/>
                <a:gd name="T22" fmla="*/ 6 w 21"/>
                <a:gd name="T23" fmla="*/ 27 h 37"/>
                <a:gd name="T24" fmla="*/ 0 w 21"/>
                <a:gd name="T25" fmla="*/ 27 h 37"/>
                <a:gd name="T26" fmla="*/ 11 w 21"/>
                <a:gd name="T27" fmla="*/ 30 h 37"/>
                <a:gd name="T28" fmla="*/ 13 w 21"/>
                <a:gd name="T29" fmla="*/ 30 h 37"/>
                <a:gd name="T30" fmla="*/ 13 w 21"/>
                <a:gd name="T31" fmla="*/ 30 h 37"/>
                <a:gd name="T32" fmla="*/ 15 w 21"/>
                <a:gd name="T33" fmla="*/ 30 h 37"/>
                <a:gd name="T34" fmla="*/ 5 w 21"/>
                <a:gd name="T35" fmla="*/ 37 h 37"/>
                <a:gd name="T36" fmla="*/ 19 w 21"/>
                <a:gd name="T37" fmla="*/ 29 h 37"/>
                <a:gd name="T38" fmla="*/ 19 w 21"/>
                <a:gd name="T39" fmla="*/ 28 h 37"/>
                <a:gd name="T40" fmla="*/ 19 w 21"/>
                <a:gd name="T41" fmla="*/ 25 h 37"/>
                <a:gd name="T42" fmla="*/ 20 w 21"/>
                <a:gd name="T43" fmla="*/ 23 h 37"/>
                <a:gd name="T44" fmla="*/ 21 w 21"/>
                <a:gd name="T45" fmla="*/ 20 h 37"/>
                <a:gd name="T46" fmla="*/ 16 w 21"/>
                <a:gd name="T47" fmla="*/ 9 h 37"/>
                <a:gd name="T48" fmla="*/ 8 w 21"/>
                <a:gd name="T49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1" h="37">
                  <a:moveTo>
                    <a:pt x="8" y="0"/>
                  </a:moveTo>
                  <a:cubicBezTo>
                    <a:pt x="9" y="1"/>
                    <a:pt x="15" y="8"/>
                    <a:pt x="16" y="13"/>
                  </a:cubicBezTo>
                  <a:cubicBezTo>
                    <a:pt x="16" y="14"/>
                    <a:pt x="16" y="14"/>
                    <a:pt x="15" y="14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3" y="11"/>
                    <a:pt x="8" y="7"/>
                    <a:pt x="1" y="5"/>
                  </a:cubicBezTo>
                  <a:cubicBezTo>
                    <a:pt x="1" y="5"/>
                    <a:pt x="14" y="15"/>
                    <a:pt x="14" y="19"/>
                  </a:cubicBezTo>
                  <a:cubicBezTo>
                    <a:pt x="14" y="20"/>
                    <a:pt x="12" y="21"/>
                    <a:pt x="10" y="21"/>
                  </a:cubicBezTo>
                  <a:cubicBezTo>
                    <a:pt x="7" y="21"/>
                    <a:pt x="3" y="20"/>
                    <a:pt x="3" y="20"/>
                  </a:cubicBezTo>
                  <a:cubicBezTo>
                    <a:pt x="3" y="20"/>
                    <a:pt x="9" y="24"/>
                    <a:pt x="13" y="24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3" y="24"/>
                    <a:pt x="16" y="24"/>
                    <a:pt x="15" y="25"/>
                  </a:cubicBezTo>
                  <a:cubicBezTo>
                    <a:pt x="15" y="26"/>
                    <a:pt x="10" y="27"/>
                    <a:pt x="6" y="27"/>
                  </a:cubicBezTo>
                  <a:cubicBezTo>
                    <a:pt x="4" y="27"/>
                    <a:pt x="2" y="27"/>
                    <a:pt x="0" y="27"/>
                  </a:cubicBezTo>
                  <a:cubicBezTo>
                    <a:pt x="1" y="27"/>
                    <a:pt x="6" y="30"/>
                    <a:pt x="11" y="30"/>
                  </a:cubicBezTo>
                  <a:cubicBezTo>
                    <a:pt x="11" y="30"/>
                    <a:pt x="12" y="30"/>
                    <a:pt x="13" y="30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14" y="30"/>
                    <a:pt x="15" y="30"/>
                    <a:pt x="15" y="30"/>
                  </a:cubicBezTo>
                  <a:cubicBezTo>
                    <a:pt x="15" y="31"/>
                    <a:pt x="9" y="36"/>
                    <a:pt x="5" y="37"/>
                  </a:cubicBezTo>
                  <a:cubicBezTo>
                    <a:pt x="13" y="36"/>
                    <a:pt x="19" y="31"/>
                    <a:pt x="19" y="29"/>
                  </a:cubicBezTo>
                  <a:cubicBezTo>
                    <a:pt x="19" y="29"/>
                    <a:pt x="19" y="29"/>
                    <a:pt x="19" y="28"/>
                  </a:cubicBezTo>
                  <a:cubicBezTo>
                    <a:pt x="19" y="27"/>
                    <a:pt x="19" y="26"/>
                    <a:pt x="19" y="25"/>
                  </a:cubicBezTo>
                  <a:cubicBezTo>
                    <a:pt x="19" y="25"/>
                    <a:pt x="19" y="24"/>
                    <a:pt x="20" y="23"/>
                  </a:cubicBezTo>
                  <a:cubicBezTo>
                    <a:pt x="21" y="23"/>
                    <a:pt x="21" y="21"/>
                    <a:pt x="21" y="20"/>
                  </a:cubicBezTo>
                  <a:cubicBezTo>
                    <a:pt x="21" y="17"/>
                    <a:pt x="20" y="14"/>
                    <a:pt x="16" y="9"/>
                  </a:cubicBezTo>
                  <a:cubicBezTo>
                    <a:pt x="14" y="6"/>
                    <a:pt x="12" y="3"/>
                    <a:pt x="8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888">
              <a:extLst>
                <a:ext uri="{FF2B5EF4-FFF2-40B4-BE49-F238E27FC236}">
                  <a16:creationId xmlns:a16="http://schemas.microsoft.com/office/drawing/2014/main" id="{68ECFD01-F7AF-4A52-BBFA-E75CA45DD90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23626" y="1673226"/>
              <a:ext cx="104775" cy="71438"/>
            </a:xfrm>
            <a:custGeom>
              <a:avLst/>
              <a:gdLst>
                <a:gd name="T0" fmla="*/ 11 w 32"/>
                <a:gd name="T1" fmla="*/ 0 h 22"/>
                <a:gd name="T2" fmla="*/ 14 w 32"/>
                <a:gd name="T3" fmla="*/ 13 h 22"/>
                <a:gd name="T4" fmla="*/ 13 w 32"/>
                <a:gd name="T5" fmla="*/ 18 h 22"/>
                <a:gd name="T6" fmla="*/ 0 w 32"/>
                <a:gd name="T7" fmla="*/ 4 h 22"/>
                <a:gd name="T8" fmla="*/ 9 w 32"/>
                <a:gd name="T9" fmla="*/ 19 h 22"/>
                <a:gd name="T10" fmla="*/ 0 w 32"/>
                <a:gd name="T11" fmla="*/ 14 h 22"/>
                <a:gd name="T12" fmla="*/ 14 w 32"/>
                <a:gd name="T13" fmla="*/ 22 h 22"/>
                <a:gd name="T14" fmla="*/ 15 w 32"/>
                <a:gd name="T15" fmla="*/ 22 h 22"/>
                <a:gd name="T16" fmla="*/ 20 w 32"/>
                <a:gd name="T17" fmla="*/ 19 h 22"/>
                <a:gd name="T18" fmla="*/ 21 w 32"/>
                <a:gd name="T19" fmla="*/ 19 h 22"/>
                <a:gd name="T20" fmla="*/ 22 w 32"/>
                <a:gd name="T21" fmla="*/ 19 h 22"/>
                <a:gd name="T22" fmla="*/ 31 w 32"/>
                <a:gd name="T23" fmla="*/ 9 h 22"/>
                <a:gd name="T24" fmla="*/ 32 w 32"/>
                <a:gd name="T25" fmla="*/ 3 h 22"/>
                <a:gd name="T26" fmla="*/ 26 w 32"/>
                <a:gd name="T27" fmla="*/ 14 h 22"/>
                <a:gd name="T28" fmla="*/ 27 w 32"/>
                <a:gd name="T29" fmla="*/ 2 h 22"/>
                <a:gd name="T30" fmla="*/ 21 w 32"/>
                <a:gd name="T31" fmla="*/ 14 h 22"/>
                <a:gd name="T32" fmla="*/ 21 w 32"/>
                <a:gd name="T33" fmla="*/ 14 h 22"/>
                <a:gd name="T34" fmla="*/ 19 w 32"/>
                <a:gd name="T35" fmla="*/ 2 h 22"/>
                <a:gd name="T36" fmla="*/ 17 w 32"/>
                <a:gd name="T37" fmla="*/ 15 h 22"/>
                <a:gd name="T38" fmla="*/ 17 w 32"/>
                <a:gd name="T39" fmla="*/ 15 h 22"/>
                <a:gd name="T40" fmla="*/ 11 w 32"/>
                <a:gd name="T41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2" h="22">
                  <a:moveTo>
                    <a:pt x="11" y="0"/>
                  </a:moveTo>
                  <a:cubicBezTo>
                    <a:pt x="11" y="2"/>
                    <a:pt x="13" y="9"/>
                    <a:pt x="14" y="13"/>
                  </a:cubicBezTo>
                  <a:cubicBezTo>
                    <a:pt x="14" y="16"/>
                    <a:pt x="13" y="18"/>
                    <a:pt x="13" y="18"/>
                  </a:cubicBezTo>
                  <a:cubicBezTo>
                    <a:pt x="8" y="17"/>
                    <a:pt x="0" y="4"/>
                    <a:pt x="0" y="4"/>
                  </a:cubicBezTo>
                  <a:cubicBezTo>
                    <a:pt x="2" y="13"/>
                    <a:pt x="9" y="19"/>
                    <a:pt x="9" y="19"/>
                  </a:cubicBezTo>
                  <a:cubicBezTo>
                    <a:pt x="5" y="18"/>
                    <a:pt x="0" y="14"/>
                    <a:pt x="0" y="14"/>
                  </a:cubicBezTo>
                  <a:cubicBezTo>
                    <a:pt x="5" y="19"/>
                    <a:pt x="11" y="22"/>
                    <a:pt x="14" y="22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8" y="21"/>
                    <a:pt x="18" y="19"/>
                    <a:pt x="20" y="19"/>
                  </a:cubicBezTo>
                  <a:cubicBezTo>
                    <a:pt x="20" y="19"/>
                    <a:pt x="20" y="19"/>
                    <a:pt x="21" y="19"/>
                  </a:cubicBezTo>
                  <a:cubicBezTo>
                    <a:pt x="21" y="19"/>
                    <a:pt x="21" y="19"/>
                    <a:pt x="22" y="19"/>
                  </a:cubicBezTo>
                  <a:cubicBezTo>
                    <a:pt x="24" y="19"/>
                    <a:pt x="28" y="17"/>
                    <a:pt x="31" y="9"/>
                  </a:cubicBezTo>
                  <a:cubicBezTo>
                    <a:pt x="31" y="7"/>
                    <a:pt x="32" y="5"/>
                    <a:pt x="32" y="3"/>
                  </a:cubicBezTo>
                  <a:cubicBezTo>
                    <a:pt x="31" y="7"/>
                    <a:pt x="26" y="14"/>
                    <a:pt x="26" y="14"/>
                  </a:cubicBezTo>
                  <a:cubicBezTo>
                    <a:pt x="27" y="12"/>
                    <a:pt x="27" y="4"/>
                    <a:pt x="27" y="2"/>
                  </a:cubicBezTo>
                  <a:cubicBezTo>
                    <a:pt x="27" y="6"/>
                    <a:pt x="23" y="14"/>
                    <a:pt x="21" y="14"/>
                  </a:cubicBezTo>
                  <a:cubicBezTo>
                    <a:pt x="21" y="14"/>
                    <a:pt x="21" y="14"/>
                    <a:pt x="21" y="14"/>
                  </a:cubicBezTo>
                  <a:cubicBezTo>
                    <a:pt x="20" y="14"/>
                    <a:pt x="19" y="4"/>
                    <a:pt x="19" y="2"/>
                  </a:cubicBezTo>
                  <a:cubicBezTo>
                    <a:pt x="19" y="4"/>
                    <a:pt x="19" y="15"/>
                    <a:pt x="17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5" y="14"/>
                    <a:pt x="12" y="3"/>
                    <a:pt x="11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889">
              <a:extLst>
                <a:ext uri="{FF2B5EF4-FFF2-40B4-BE49-F238E27FC236}">
                  <a16:creationId xmlns:a16="http://schemas.microsoft.com/office/drawing/2014/main" id="{5C4A8191-8147-41E6-A330-E686D380428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71226" y="1603376"/>
              <a:ext cx="6350" cy="0"/>
            </a:xfrm>
            <a:custGeom>
              <a:avLst/>
              <a:gdLst>
                <a:gd name="T0" fmla="*/ 2 w 2"/>
                <a:gd name="T1" fmla="*/ 0 w 2"/>
                <a:gd name="T2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cubicBezTo>
                    <a:pt x="2" y="0"/>
                    <a:pt x="1" y="0"/>
                    <a:pt x="0" y="0"/>
                  </a:cubicBezTo>
                  <a:cubicBezTo>
                    <a:pt x="1" y="0"/>
                    <a:pt x="2" y="0"/>
                    <a:pt x="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890">
              <a:extLst>
                <a:ext uri="{FF2B5EF4-FFF2-40B4-BE49-F238E27FC236}">
                  <a16:creationId xmlns:a16="http://schemas.microsoft.com/office/drawing/2014/main" id="{94C4D8D6-4E76-447D-AA71-CFBE9872606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98201" y="1520826"/>
              <a:ext cx="82550" cy="122238"/>
            </a:xfrm>
            <a:custGeom>
              <a:avLst/>
              <a:gdLst>
                <a:gd name="T0" fmla="*/ 10 w 25"/>
                <a:gd name="T1" fmla="*/ 0 h 37"/>
                <a:gd name="T2" fmla="*/ 3 w 25"/>
                <a:gd name="T3" fmla="*/ 9 h 37"/>
                <a:gd name="T4" fmla="*/ 0 w 25"/>
                <a:gd name="T5" fmla="*/ 19 h 37"/>
                <a:gd name="T6" fmla="*/ 2 w 25"/>
                <a:gd name="T7" fmla="*/ 23 h 37"/>
                <a:gd name="T8" fmla="*/ 3 w 25"/>
                <a:gd name="T9" fmla="*/ 25 h 37"/>
                <a:gd name="T10" fmla="*/ 3 w 25"/>
                <a:gd name="T11" fmla="*/ 27 h 37"/>
                <a:gd name="T12" fmla="*/ 3 w 25"/>
                <a:gd name="T13" fmla="*/ 29 h 37"/>
                <a:gd name="T14" fmla="*/ 24 w 25"/>
                <a:gd name="T15" fmla="*/ 37 h 37"/>
                <a:gd name="T16" fmla="*/ 25 w 25"/>
                <a:gd name="T17" fmla="*/ 37 h 37"/>
                <a:gd name="T18" fmla="*/ 12 w 25"/>
                <a:gd name="T19" fmla="*/ 31 h 37"/>
                <a:gd name="T20" fmla="*/ 22 w 25"/>
                <a:gd name="T21" fmla="*/ 25 h 37"/>
                <a:gd name="T22" fmla="*/ 12 w 25"/>
                <a:gd name="T23" fmla="*/ 27 h 37"/>
                <a:gd name="T24" fmla="*/ 10 w 25"/>
                <a:gd name="T25" fmla="*/ 26 h 37"/>
                <a:gd name="T26" fmla="*/ 22 w 25"/>
                <a:gd name="T27" fmla="*/ 18 h 37"/>
                <a:gd name="T28" fmla="*/ 9 w 25"/>
                <a:gd name="T29" fmla="*/ 22 h 37"/>
                <a:gd name="T30" fmla="*/ 9 w 25"/>
                <a:gd name="T31" fmla="*/ 22 h 37"/>
                <a:gd name="T32" fmla="*/ 17 w 25"/>
                <a:gd name="T33" fmla="*/ 9 h 37"/>
                <a:gd name="T34" fmla="*/ 6 w 25"/>
                <a:gd name="T35" fmla="*/ 17 h 37"/>
                <a:gd name="T36" fmla="*/ 5 w 25"/>
                <a:gd name="T37" fmla="*/ 16 h 37"/>
                <a:gd name="T38" fmla="*/ 10 w 25"/>
                <a:gd name="T39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5" h="37">
                  <a:moveTo>
                    <a:pt x="10" y="0"/>
                  </a:moveTo>
                  <a:cubicBezTo>
                    <a:pt x="7" y="2"/>
                    <a:pt x="5" y="6"/>
                    <a:pt x="3" y="9"/>
                  </a:cubicBezTo>
                  <a:cubicBezTo>
                    <a:pt x="1" y="13"/>
                    <a:pt x="0" y="16"/>
                    <a:pt x="0" y="19"/>
                  </a:cubicBezTo>
                  <a:cubicBezTo>
                    <a:pt x="0" y="21"/>
                    <a:pt x="1" y="23"/>
                    <a:pt x="2" y="23"/>
                  </a:cubicBezTo>
                  <a:cubicBezTo>
                    <a:pt x="3" y="24"/>
                    <a:pt x="3" y="25"/>
                    <a:pt x="3" y="25"/>
                  </a:cubicBezTo>
                  <a:cubicBezTo>
                    <a:pt x="3" y="26"/>
                    <a:pt x="3" y="27"/>
                    <a:pt x="3" y="27"/>
                  </a:cubicBezTo>
                  <a:cubicBezTo>
                    <a:pt x="3" y="28"/>
                    <a:pt x="3" y="28"/>
                    <a:pt x="3" y="29"/>
                  </a:cubicBezTo>
                  <a:cubicBezTo>
                    <a:pt x="4" y="31"/>
                    <a:pt x="14" y="37"/>
                    <a:pt x="24" y="37"/>
                  </a:cubicBezTo>
                  <a:cubicBezTo>
                    <a:pt x="24" y="37"/>
                    <a:pt x="24" y="37"/>
                    <a:pt x="25" y="37"/>
                  </a:cubicBezTo>
                  <a:cubicBezTo>
                    <a:pt x="20" y="37"/>
                    <a:pt x="14" y="34"/>
                    <a:pt x="12" y="31"/>
                  </a:cubicBezTo>
                  <a:cubicBezTo>
                    <a:pt x="10" y="29"/>
                    <a:pt x="17" y="27"/>
                    <a:pt x="22" y="25"/>
                  </a:cubicBezTo>
                  <a:cubicBezTo>
                    <a:pt x="19" y="26"/>
                    <a:pt x="15" y="27"/>
                    <a:pt x="12" y="27"/>
                  </a:cubicBezTo>
                  <a:cubicBezTo>
                    <a:pt x="11" y="27"/>
                    <a:pt x="11" y="27"/>
                    <a:pt x="10" y="26"/>
                  </a:cubicBezTo>
                  <a:cubicBezTo>
                    <a:pt x="10" y="24"/>
                    <a:pt x="21" y="18"/>
                    <a:pt x="22" y="18"/>
                  </a:cubicBezTo>
                  <a:cubicBezTo>
                    <a:pt x="22" y="18"/>
                    <a:pt x="12" y="22"/>
                    <a:pt x="9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7" y="21"/>
                    <a:pt x="16" y="11"/>
                    <a:pt x="17" y="9"/>
                  </a:cubicBezTo>
                  <a:cubicBezTo>
                    <a:pt x="16" y="10"/>
                    <a:pt x="10" y="17"/>
                    <a:pt x="6" y="17"/>
                  </a:cubicBezTo>
                  <a:cubicBezTo>
                    <a:pt x="5" y="17"/>
                    <a:pt x="5" y="16"/>
                    <a:pt x="5" y="16"/>
                  </a:cubicBezTo>
                  <a:cubicBezTo>
                    <a:pt x="2" y="12"/>
                    <a:pt x="9" y="1"/>
                    <a:pt x="10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891">
              <a:extLst>
                <a:ext uri="{FF2B5EF4-FFF2-40B4-BE49-F238E27FC236}">
                  <a16:creationId xmlns:a16="http://schemas.microsoft.com/office/drawing/2014/main" id="{756DA872-6985-4C3D-AA89-9040DD29B681}"/>
                </a:ext>
              </a:extLst>
            </p:cNvPr>
            <p:cNvSpPr>
              <a:spLocks/>
            </p:cNvSpPr>
            <p:nvPr/>
          </p:nvSpPr>
          <p:spPr bwMode="auto">
            <a:xfrm>
              <a:off x="9691688" y="1444626"/>
              <a:ext cx="254000" cy="161925"/>
            </a:xfrm>
            <a:custGeom>
              <a:avLst/>
              <a:gdLst>
                <a:gd name="T0" fmla="*/ 2 w 77"/>
                <a:gd name="T1" fmla="*/ 18 h 49"/>
                <a:gd name="T2" fmla="*/ 9 w 77"/>
                <a:gd name="T3" fmla="*/ 5 h 49"/>
                <a:gd name="T4" fmla="*/ 14 w 77"/>
                <a:gd name="T5" fmla="*/ 1 h 49"/>
                <a:gd name="T6" fmla="*/ 28 w 77"/>
                <a:gd name="T7" fmla="*/ 3 h 49"/>
                <a:gd name="T8" fmla="*/ 41 w 77"/>
                <a:gd name="T9" fmla="*/ 8 h 49"/>
                <a:gd name="T10" fmla="*/ 28 w 77"/>
                <a:gd name="T11" fmla="*/ 9 h 49"/>
                <a:gd name="T12" fmla="*/ 48 w 77"/>
                <a:gd name="T13" fmla="*/ 11 h 49"/>
                <a:gd name="T14" fmla="*/ 73 w 77"/>
                <a:gd name="T15" fmla="*/ 25 h 49"/>
                <a:gd name="T16" fmla="*/ 72 w 77"/>
                <a:gd name="T17" fmla="*/ 25 h 49"/>
                <a:gd name="T18" fmla="*/ 75 w 77"/>
                <a:gd name="T19" fmla="*/ 43 h 49"/>
                <a:gd name="T20" fmla="*/ 58 w 77"/>
                <a:gd name="T21" fmla="*/ 46 h 49"/>
                <a:gd name="T22" fmla="*/ 42 w 77"/>
                <a:gd name="T23" fmla="*/ 49 h 49"/>
                <a:gd name="T24" fmla="*/ 29 w 77"/>
                <a:gd name="T25" fmla="*/ 46 h 49"/>
                <a:gd name="T26" fmla="*/ 28 w 77"/>
                <a:gd name="T27" fmla="*/ 46 h 49"/>
                <a:gd name="T28" fmla="*/ 11 w 77"/>
                <a:gd name="T29" fmla="*/ 40 h 49"/>
                <a:gd name="T30" fmla="*/ 2 w 77"/>
                <a:gd name="T31" fmla="*/ 24 h 49"/>
                <a:gd name="T32" fmla="*/ 2 w 77"/>
                <a:gd name="T33" fmla="*/ 1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7" h="49">
                  <a:moveTo>
                    <a:pt x="2" y="18"/>
                  </a:moveTo>
                  <a:cubicBezTo>
                    <a:pt x="4" y="15"/>
                    <a:pt x="4" y="11"/>
                    <a:pt x="9" y="5"/>
                  </a:cubicBezTo>
                  <a:cubicBezTo>
                    <a:pt x="10" y="4"/>
                    <a:pt x="12" y="3"/>
                    <a:pt x="14" y="1"/>
                  </a:cubicBezTo>
                  <a:cubicBezTo>
                    <a:pt x="17" y="0"/>
                    <a:pt x="22" y="1"/>
                    <a:pt x="28" y="3"/>
                  </a:cubicBezTo>
                  <a:cubicBezTo>
                    <a:pt x="32" y="4"/>
                    <a:pt x="36" y="6"/>
                    <a:pt x="41" y="8"/>
                  </a:cubicBezTo>
                  <a:cubicBezTo>
                    <a:pt x="35" y="8"/>
                    <a:pt x="30" y="9"/>
                    <a:pt x="28" y="9"/>
                  </a:cubicBezTo>
                  <a:cubicBezTo>
                    <a:pt x="33" y="9"/>
                    <a:pt x="41" y="10"/>
                    <a:pt x="48" y="11"/>
                  </a:cubicBezTo>
                  <a:cubicBezTo>
                    <a:pt x="57" y="16"/>
                    <a:pt x="67" y="21"/>
                    <a:pt x="73" y="25"/>
                  </a:cubicBezTo>
                  <a:cubicBezTo>
                    <a:pt x="72" y="25"/>
                    <a:pt x="72" y="25"/>
                    <a:pt x="72" y="25"/>
                  </a:cubicBezTo>
                  <a:cubicBezTo>
                    <a:pt x="59" y="30"/>
                    <a:pt x="77" y="43"/>
                    <a:pt x="75" y="43"/>
                  </a:cubicBezTo>
                  <a:cubicBezTo>
                    <a:pt x="58" y="46"/>
                    <a:pt x="58" y="46"/>
                    <a:pt x="58" y="46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42" y="49"/>
                    <a:pt x="36" y="48"/>
                    <a:pt x="29" y="46"/>
                  </a:cubicBezTo>
                  <a:cubicBezTo>
                    <a:pt x="28" y="46"/>
                    <a:pt x="28" y="46"/>
                    <a:pt x="28" y="46"/>
                  </a:cubicBezTo>
                  <a:cubicBezTo>
                    <a:pt x="22" y="45"/>
                    <a:pt x="15" y="42"/>
                    <a:pt x="11" y="40"/>
                  </a:cubicBezTo>
                  <a:cubicBezTo>
                    <a:pt x="4" y="34"/>
                    <a:pt x="3" y="26"/>
                    <a:pt x="2" y="24"/>
                  </a:cubicBezTo>
                  <a:cubicBezTo>
                    <a:pt x="2" y="23"/>
                    <a:pt x="0" y="21"/>
                    <a:pt x="2" y="18"/>
                  </a:cubicBezTo>
                </a:path>
              </a:pathLst>
            </a:custGeom>
            <a:solidFill>
              <a:srgbClr val="F9E5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892">
              <a:extLst>
                <a:ext uri="{FF2B5EF4-FFF2-40B4-BE49-F238E27FC236}">
                  <a16:creationId xmlns:a16="http://schemas.microsoft.com/office/drawing/2014/main" id="{DC1AB4D6-18EC-4DE9-A6E1-BD6DC682E7D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694863" y="1460501"/>
              <a:ext cx="98425" cy="125413"/>
            </a:xfrm>
            <a:custGeom>
              <a:avLst/>
              <a:gdLst>
                <a:gd name="T0" fmla="*/ 15 w 30"/>
                <a:gd name="T1" fmla="*/ 33 h 38"/>
                <a:gd name="T2" fmla="*/ 12 w 30"/>
                <a:gd name="T3" fmla="*/ 36 h 38"/>
                <a:gd name="T4" fmla="*/ 17 w 30"/>
                <a:gd name="T5" fmla="*/ 38 h 38"/>
                <a:gd name="T6" fmla="*/ 19 w 30"/>
                <a:gd name="T7" fmla="*/ 36 h 38"/>
                <a:gd name="T8" fmla="*/ 15 w 30"/>
                <a:gd name="T9" fmla="*/ 33 h 38"/>
                <a:gd name="T10" fmla="*/ 25 w 30"/>
                <a:gd name="T11" fmla="*/ 24 h 38"/>
                <a:gd name="T12" fmla="*/ 24 w 30"/>
                <a:gd name="T13" fmla="*/ 25 h 38"/>
                <a:gd name="T14" fmla="*/ 30 w 30"/>
                <a:gd name="T15" fmla="*/ 26 h 38"/>
                <a:gd name="T16" fmla="*/ 25 w 30"/>
                <a:gd name="T17" fmla="*/ 24 h 38"/>
                <a:gd name="T18" fmla="*/ 18 w 30"/>
                <a:gd name="T19" fmla="*/ 21 h 38"/>
                <a:gd name="T20" fmla="*/ 6 w 30"/>
                <a:gd name="T21" fmla="*/ 30 h 38"/>
                <a:gd name="T22" fmla="*/ 10 w 30"/>
                <a:gd name="T23" fmla="*/ 35 h 38"/>
                <a:gd name="T24" fmla="*/ 11 w 30"/>
                <a:gd name="T25" fmla="*/ 35 h 38"/>
                <a:gd name="T26" fmla="*/ 13 w 30"/>
                <a:gd name="T27" fmla="*/ 32 h 38"/>
                <a:gd name="T28" fmla="*/ 11 w 30"/>
                <a:gd name="T29" fmla="*/ 27 h 38"/>
                <a:gd name="T30" fmla="*/ 18 w 30"/>
                <a:gd name="T31" fmla="*/ 24 h 38"/>
                <a:gd name="T32" fmla="*/ 22 w 30"/>
                <a:gd name="T33" fmla="*/ 24 h 38"/>
                <a:gd name="T34" fmla="*/ 23 w 30"/>
                <a:gd name="T35" fmla="*/ 23 h 38"/>
                <a:gd name="T36" fmla="*/ 18 w 30"/>
                <a:gd name="T37" fmla="*/ 21 h 38"/>
                <a:gd name="T38" fmla="*/ 15 w 30"/>
                <a:gd name="T39" fmla="*/ 13 h 38"/>
                <a:gd name="T40" fmla="*/ 1 w 30"/>
                <a:gd name="T41" fmla="*/ 19 h 38"/>
                <a:gd name="T42" fmla="*/ 5 w 30"/>
                <a:gd name="T43" fmla="*/ 29 h 38"/>
                <a:gd name="T44" fmla="*/ 16 w 30"/>
                <a:gd name="T45" fmla="*/ 20 h 38"/>
                <a:gd name="T46" fmla="*/ 12 w 30"/>
                <a:gd name="T47" fmla="*/ 16 h 38"/>
                <a:gd name="T48" fmla="*/ 15 w 30"/>
                <a:gd name="T49" fmla="*/ 13 h 38"/>
                <a:gd name="T50" fmla="*/ 15 w 30"/>
                <a:gd name="T51" fmla="*/ 13 h 38"/>
                <a:gd name="T52" fmla="*/ 10 w 30"/>
                <a:gd name="T53" fmla="*/ 6 h 38"/>
                <a:gd name="T54" fmla="*/ 3 w 30"/>
                <a:gd name="T55" fmla="*/ 8 h 38"/>
                <a:gd name="T56" fmla="*/ 1 w 30"/>
                <a:gd name="T57" fmla="*/ 13 h 38"/>
                <a:gd name="T58" fmla="*/ 0 w 30"/>
                <a:gd name="T59" fmla="*/ 16 h 38"/>
                <a:gd name="T60" fmla="*/ 0 w 30"/>
                <a:gd name="T61" fmla="*/ 17 h 38"/>
                <a:gd name="T62" fmla="*/ 14 w 30"/>
                <a:gd name="T63" fmla="*/ 11 h 38"/>
                <a:gd name="T64" fmla="*/ 13 w 30"/>
                <a:gd name="T65" fmla="*/ 10 h 38"/>
                <a:gd name="T66" fmla="*/ 9 w 30"/>
                <a:gd name="T67" fmla="*/ 7 h 38"/>
                <a:gd name="T68" fmla="*/ 10 w 30"/>
                <a:gd name="T69" fmla="*/ 6 h 38"/>
                <a:gd name="T70" fmla="*/ 8 w 30"/>
                <a:gd name="T71" fmla="*/ 0 h 38"/>
                <a:gd name="T72" fmla="*/ 8 w 30"/>
                <a:gd name="T73" fmla="*/ 0 h 38"/>
                <a:gd name="T74" fmla="*/ 5 w 30"/>
                <a:gd name="T75" fmla="*/ 5 h 38"/>
                <a:gd name="T76" fmla="*/ 9 w 30"/>
                <a:gd name="T77" fmla="*/ 3 h 38"/>
                <a:gd name="T78" fmla="*/ 8 w 30"/>
                <a:gd name="T79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0" h="38">
                  <a:moveTo>
                    <a:pt x="15" y="33"/>
                  </a:moveTo>
                  <a:cubicBezTo>
                    <a:pt x="14" y="34"/>
                    <a:pt x="13" y="35"/>
                    <a:pt x="12" y="36"/>
                  </a:cubicBezTo>
                  <a:cubicBezTo>
                    <a:pt x="14" y="37"/>
                    <a:pt x="15" y="37"/>
                    <a:pt x="17" y="38"/>
                  </a:cubicBezTo>
                  <a:cubicBezTo>
                    <a:pt x="17" y="37"/>
                    <a:pt x="18" y="37"/>
                    <a:pt x="19" y="36"/>
                  </a:cubicBezTo>
                  <a:cubicBezTo>
                    <a:pt x="17" y="35"/>
                    <a:pt x="16" y="34"/>
                    <a:pt x="15" y="33"/>
                  </a:cubicBezTo>
                  <a:moveTo>
                    <a:pt x="25" y="24"/>
                  </a:moveTo>
                  <a:cubicBezTo>
                    <a:pt x="25" y="24"/>
                    <a:pt x="24" y="25"/>
                    <a:pt x="24" y="25"/>
                  </a:cubicBezTo>
                  <a:cubicBezTo>
                    <a:pt x="27" y="25"/>
                    <a:pt x="29" y="26"/>
                    <a:pt x="30" y="26"/>
                  </a:cubicBezTo>
                  <a:cubicBezTo>
                    <a:pt x="29" y="26"/>
                    <a:pt x="27" y="25"/>
                    <a:pt x="25" y="24"/>
                  </a:cubicBezTo>
                  <a:moveTo>
                    <a:pt x="18" y="21"/>
                  </a:moveTo>
                  <a:cubicBezTo>
                    <a:pt x="13" y="24"/>
                    <a:pt x="9" y="27"/>
                    <a:pt x="6" y="30"/>
                  </a:cubicBezTo>
                  <a:cubicBezTo>
                    <a:pt x="7" y="32"/>
                    <a:pt x="8" y="33"/>
                    <a:pt x="10" y="35"/>
                  </a:cubicBezTo>
                  <a:cubicBezTo>
                    <a:pt x="10" y="35"/>
                    <a:pt x="11" y="35"/>
                    <a:pt x="11" y="35"/>
                  </a:cubicBezTo>
                  <a:cubicBezTo>
                    <a:pt x="12" y="34"/>
                    <a:pt x="13" y="33"/>
                    <a:pt x="13" y="32"/>
                  </a:cubicBezTo>
                  <a:cubicBezTo>
                    <a:pt x="12" y="31"/>
                    <a:pt x="11" y="29"/>
                    <a:pt x="11" y="27"/>
                  </a:cubicBezTo>
                  <a:cubicBezTo>
                    <a:pt x="11" y="25"/>
                    <a:pt x="14" y="24"/>
                    <a:pt x="18" y="24"/>
                  </a:cubicBezTo>
                  <a:cubicBezTo>
                    <a:pt x="19" y="24"/>
                    <a:pt x="20" y="24"/>
                    <a:pt x="22" y="24"/>
                  </a:cubicBezTo>
                  <a:cubicBezTo>
                    <a:pt x="22" y="24"/>
                    <a:pt x="22" y="24"/>
                    <a:pt x="23" y="23"/>
                  </a:cubicBezTo>
                  <a:cubicBezTo>
                    <a:pt x="21" y="23"/>
                    <a:pt x="19" y="22"/>
                    <a:pt x="18" y="21"/>
                  </a:cubicBezTo>
                  <a:moveTo>
                    <a:pt x="15" y="13"/>
                  </a:moveTo>
                  <a:cubicBezTo>
                    <a:pt x="10" y="15"/>
                    <a:pt x="6" y="17"/>
                    <a:pt x="1" y="19"/>
                  </a:cubicBezTo>
                  <a:cubicBezTo>
                    <a:pt x="1" y="21"/>
                    <a:pt x="2" y="24"/>
                    <a:pt x="5" y="29"/>
                  </a:cubicBezTo>
                  <a:cubicBezTo>
                    <a:pt x="8" y="25"/>
                    <a:pt x="12" y="22"/>
                    <a:pt x="16" y="20"/>
                  </a:cubicBezTo>
                  <a:cubicBezTo>
                    <a:pt x="14" y="19"/>
                    <a:pt x="12" y="17"/>
                    <a:pt x="12" y="16"/>
                  </a:cubicBezTo>
                  <a:cubicBezTo>
                    <a:pt x="12" y="14"/>
                    <a:pt x="13" y="14"/>
                    <a:pt x="15" y="13"/>
                  </a:cubicBezTo>
                  <a:cubicBezTo>
                    <a:pt x="15" y="13"/>
                    <a:pt x="15" y="13"/>
                    <a:pt x="15" y="13"/>
                  </a:cubicBezTo>
                  <a:moveTo>
                    <a:pt x="10" y="6"/>
                  </a:moveTo>
                  <a:cubicBezTo>
                    <a:pt x="7" y="7"/>
                    <a:pt x="5" y="7"/>
                    <a:pt x="3" y="8"/>
                  </a:cubicBezTo>
                  <a:cubicBezTo>
                    <a:pt x="2" y="10"/>
                    <a:pt x="2" y="12"/>
                    <a:pt x="1" y="13"/>
                  </a:cubicBezTo>
                  <a:cubicBezTo>
                    <a:pt x="0" y="14"/>
                    <a:pt x="0" y="15"/>
                    <a:pt x="0" y="16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5" y="15"/>
                    <a:pt x="9" y="13"/>
                    <a:pt x="14" y="11"/>
                  </a:cubicBezTo>
                  <a:cubicBezTo>
                    <a:pt x="14" y="11"/>
                    <a:pt x="13" y="11"/>
                    <a:pt x="13" y="10"/>
                  </a:cubicBezTo>
                  <a:cubicBezTo>
                    <a:pt x="11" y="10"/>
                    <a:pt x="10" y="9"/>
                    <a:pt x="9" y="7"/>
                  </a:cubicBezTo>
                  <a:cubicBezTo>
                    <a:pt x="9" y="7"/>
                    <a:pt x="9" y="6"/>
                    <a:pt x="10" y="6"/>
                  </a:cubicBezTo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6" y="2"/>
                    <a:pt x="5" y="3"/>
                    <a:pt x="5" y="5"/>
                  </a:cubicBezTo>
                  <a:cubicBezTo>
                    <a:pt x="6" y="4"/>
                    <a:pt x="8" y="4"/>
                    <a:pt x="9" y="3"/>
                  </a:cubicBezTo>
                  <a:cubicBezTo>
                    <a:pt x="9" y="2"/>
                    <a:pt x="8" y="1"/>
                    <a:pt x="8" y="0"/>
                  </a:cubicBezTo>
                </a:path>
              </a:pathLst>
            </a:custGeom>
            <a:solidFill>
              <a:srgbClr val="FCF2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893">
              <a:extLst>
                <a:ext uri="{FF2B5EF4-FFF2-40B4-BE49-F238E27FC236}">
                  <a16:creationId xmlns:a16="http://schemas.microsoft.com/office/drawing/2014/main" id="{40187833-6C7C-4B0C-89A4-48A0F3C1339F}"/>
                </a:ext>
              </a:extLst>
            </p:cNvPr>
            <p:cNvSpPr>
              <a:spLocks/>
            </p:cNvSpPr>
            <p:nvPr/>
          </p:nvSpPr>
          <p:spPr bwMode="auto">
            <a:xfrm>
              <a:off x="9759951" y="1646238"/>
              <a:ext cx="234950" cy="222250"/>
            </a:xfrm>
            <a:custGeom>
              <a:avLst/>
              <a:gdLst>
                <a:gd name="T0" fmla="*/ 3 w 71"/>
                <a:gd name="T1" fmla="*/ 26 h 67"/>
                <a:gd name="T2" fmla="*/ 3 w 71"/>
                <a:gd name="T3" fmla="*/ 26 h 67"/>
                <a:gd name="T4" fmla="*/ 4 w 71"/>
                <a:gd name="T5" fmla="*/ 26 h 67"/>
                <a:gd name="T6" fmla="*/ 26 w 71"/>
                <a:gd name="T7" fmla="*/ 0 h 67"/>
                <a:gd name="T8" fmla="*/ 71 w 71"/>
                <a:gd name="T9" fmla="*/ 12 h 67"/>
                <a:gd name="T10" fmla="*/ 40 w 71"/>
                <a:gd name="T11" fmla="*/ 55 h 67"/>
                <a:gd name="T12" fmla="*/ 40 w 71"/>
                <a:gd name="T13" fmla="*/ 55 h 67"/>
                <a:gd name="T14" fmla="*/ 22 w 71"/>
                <a:gd name="T15" fmla="*/ 63 h 67"/>
                <a:gd name="T16" fmla="*/ 16 w 71"/>
                <a:gd name="T17" fmla="*/ 63 h 67"/>
                <a:gd name="T18" fmla="*/ 11 w 71"/>
                <a:gd name="T19" fmla="*/ 53 h 67"/>
                <a:gd name="T20" fmla="*/ 3 w 71"/>
                <a:gd name="T21" fmla="*/ 49 h 67"/>
                <a:gd name="T22" fmla="*/ 3 w 71"/>
                <a:gd name="T23" fmla="*/ 26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1" h="67">
                  <a:moveTo>
                    <a:pt x="3" y="26"/>
                  </a:moveTo>
                  <a:cubicBezTo>
                    <a:pt x="3" y="26"/>
                    <a:pt x="3" y="26"/>
                    <a:pt x="3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6" y="17"/>
                    <a:pt x="13" y="8"/>
                    <a:pt x="26" y="0"/>
                  </a:cubicBezTo>
                  <a:cubicBezTo>
                    <a:pt x="71" y="12"/>
                    <a:pt x="71" y="12"/>
                    <a:pt x="71" y="12"/>
                  </a:cubicBezTo>
                  <a:cubicBezTo>
                    <a:pt x="71" y="12"/>
                    <a:pt x="63" y="39"/>
                    <a:pt x="40" y="55"/>
                  </a:cubicBezTo>
                  <a:cubicBezTo>
                    <a:pt x="40" y="55"/>
                    <a:pt x="40" y="55"/>
                    <a:pt x="40" y="55"/>
                  </a:cubicBezTo>
                  <a:cubicBezTo>
                    <a:pt x="35" y="58"/>
                    <a:pt x="29" y="61"/>
                    <a:pt x="22" y="63"/>
                  </a:cubicBezTo>
                  <a:cubicBezTo>
                    <a:pt x="22" y="63"/>
                    <a:pt x="19" y="67"/>
                    <a:pt x="16" y="63"/>
                  </a:cubicBezTo>
                  <a:cubicBezTo>
                    <a:pt x="13" y="60"/>
                    <a:pt x="15" y="54"/>
                    <a:pt x="11" y="53"/>
                  </a:cubicBezTo>
                  <a:cubicBezTo>
                    <a:pt x="8" y="52"/>
                    <a:pt x="6" y="54"/>
                    <a:pt x="3" y="49"/>
                  </a:cubicBezTo>
                  <a:cubicBezTo>
                    <a:pt x="2" y="47"/>
                    <a:pt x="0" y="37"/>
                    <a:pt x="3" y="26"/>
                  </a:cubicBezTo>
                </a:path>
              </a:pathLst>
            </a:custGeom>
            <a:solidFill>
              <a:srgbClr val="F9E5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894">
              <a:extLst>
                <a:ext uri="{FF2B5EF4-FFF2-40B4-BE49-F238E27FC236}">
                  <a16:creationId xmlns:a16="http://schemas.microsoft.com/office/drawing/2014/main" id="{9A2839CF-F5B7-493A-8C68-C199EC4522D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763126" y="1731963"/>
              <a:ext cx="130175" cy="128588"/>
            </a:xfrm>
            <a:custGeom>
              <a:avLst/>
              <a:gdLst>
                <a:gd name="T0" fmla="*/ 39 w 39"/>
                <a:gd name="T1" fmla="*/ 29 h 39"/>
                <a:gd name="T2" fmla="*/ 28 w 39"/>
                <a:gd name="T3" fmla="*/ 32 h 39"/>
                <a:gd name="T4" fmla="*/ 18 w 39"/>
                <a:gd name="T5" fmla="*/ 39 h 39"/>
                <a:gd name="T6" fmla="*/ 18 w 39"/>
                <a:gd name="T7" fmla="*/ 39 h 39"/>
                <a:gd name="T8" fmla="*/ 21 w 39"/>
                <a:gd name="T9" fmla="*/ 37 h 39"/>
                <a:gd name="T10" fmla="*/ 39 w 39"/>
                <a:gd name="T11" fmla="*/ 29 h 39"/>
                <a:gd name="T12" fmla="*/ 32 w 39"/>
                <a:gd name="T13" fmla="*/ 18 h 39"/>
                <a:gd name="T14" fmla="*/ 17 w 39"/>
                <a:gd name="T15" fmla="*/ 23 h 39"/>
                <a:gd name="T16" fmla="*/ 16 w 39"/>
                <a:gd name="T17" fmla="*/ 23 h 39"/>
                <a:gd name="T18" fmla="*/ 7 w 39"/>
                <a:gd name="T19" fmla="*/ 24 h 39"/>
                <a:gd name="T20" fmla="*/ 3 w 39"/>
                <a:gd name="T21" fmla="*/ 24 h 39"/>
                <a:gd name="T22" fmla="*/ 10 w 39"/>
                <a:gd name="T23" fmla="*/ 27 h 39"/>
                <a:gd name="T24" fmla="*/ 15 w 39"/>
                <a:gd name="T25" fmla="*/ 37 h 39"/>
                <a:gd name="T26" fmla="*/ 16 w 39"/>
                <a:gd name="T27" fmla="*/ 38 h 39"/>
                <a:gd name="T28" fmla="*/ 25 w 39"/>
                <a:gd name="T29" fmla="*/ 32 h 39"/>
                <a:gd name="T30" fmla="*/ 22 w 39"/>
                <a:gd name="T31" fmla="*/ 31 h 39"/>
                <a:gd name="T32" fmla="*/ 32 w 39"/>
                <a:gd name="T33" fmla="*/ 18 h 39"/>
                <a:gd name="T34" fmla="*/ 19 w 39"/>
                <a:gd name="T35" fmla="*/ 12 h 39"/>
                <a:gd name="T36" fmla="*/ 18 w 39"/>
                <a:gd name="T37" fmla="*/ 12 h 39"/>
                <a:gd name="T38" fmla="*/ 10 w 39"/>
                <a:gd name="T39" fmla="*/ 17 h 39"/>
                <a:gd name="T40" fmla="*/ 9 w 39"/>
                <a:gd name="T41" fmla="*/ 17 h 39"/>
                <a:gd name="T42" fmla="*/ 9 w 39"/>
                <a:gd name="T43" fmla="*/ 14 h 39"/>
                <a:gd name="T44" fmla="*/ 1 w 39"/>
                <a:gd name="T45" fmla="*/ 15 h 39"/>
                <a:gd name="T46" fmla="*/ 2 w 39"/>
                <a:gd name="T47" fmla="*/ 22 h 39"/>
                <a:gd name="T48" fmla="*/ 8 w 39"/>
                <a:gd name="T49" fmla="*/ 22 h 39"/>
                <a:gd name="T50" fmla="*/ 14 w 39"/>
                <a:gd name="T51" fmla="*/ 22 h 39"/>
                <a:gd name="T52" fmla="*/ 19 w 39"/>
                <a:gd name="T53" fmla="*/ 12 h 39"/>
                <a:gd name="T54" fmla="*/ 22 w 39"/>
                <a:gd name="T55" fmla="*/ 9 h 39"/>
                <a:gd name="T56" fmla="*/ 21 w 39"/>
                <a:gd name="T57" fmla="*/ 9 h 39"/>
                <a:gd name="T58" fmla="*/ 22 w 39"/>
                <a:gd name="T59" fmla="*/ 9 h 39"/>
                <a:gd name="T60" fmla="*/ 22 w 39"/>
                <a:gd name="T61" fmla="*/ 9 h 39"/>
                <a:gd name="T62" fmla="*/ 2 w 39"/>
                <a:gd name="T63" fmla="*/ 9 h 39"/>
                <a:gd name="T64" fmla="*/ 1 w 39"/>
                <a:gd name="T65" fmla="*/ 9 h 39"/>
                <a:gd name="T66" fmla="*/ 0 w 39"/>
                <a:gd name="T67" fmla="*/ 12 h 39"/>
                <a:gd name="T68" fmla="*/ 3 w 39"/>
                <a:gd name="T69" fmla="*/ 12 h 39"/>
                <a:gd name="T70" fmla="*/ 3 w 39"/>
                <a:gd name="T71" fmla="*/ 12 h 39"/>
                <a:gd name="T72" fmla="*/ 2 w 39"/>
                <a:gd name="T73" fmla="*/ 9 h 39"/>
                <a:gd name="T74" fmla="*/ 9 w 39"/>
                <a:gd name="T75" fmla="*/ 8 h 39"/>
                <a:gd name="T76" fmla="*/ 8 w 39"/>
                <a:gd name="T77" fmla="*/ 8 h 39"/>
                <a:gd name="T78" fmla="*/ 5 w 39"/>
                <a:gd name="T79" fmla="*/ 12 h 39"/>
                <a:gd name="T80" fmla="*/ 9 w 39"/>
                <a:gd name="T81" fmla="*/ 12 h 39"/>
                <a:gd name="T82" fmla="*/ 9 w 39"/>
                <a:gd name="T83" fmla="*/ 8 h 39"/>
                <a:gd name="T84" fmla="*/ 10 w 39"/>
                <a:gd name="T85" fmla="*/ 3 h 39"/>
                <a:gd name="T86" fmla="*/ 8 w 39"/>
                <a:gd name="T87" fmla="*/ 6 h 39"/>
                <a:gd name="T88" fmla="*/ 9 w 39"/>
                <a:gd name="T89" fmla="*/ 6 h 39"/>
                <a:gd name="T90" fmla="*/ 10 w 39"/>
                <a:gd name="T91" fmla="*/ 3 h 39"/>
                <a:gd name="T92" fmla="*/ 2 w 39"/>
                <a:gd name="T93" fmla="*/ 0 h 39"/>
                <a:gd name="T94" fmla="*/ 1 w 39"/>
                <a:gd name="T95" fmla="*/ 7 h 39"/>
                <a:gd name="T96" fmla="*/ 1 w 39"/>
                <a:gd name="T97" fmla="*/ 7 h 39"/>
                <a:gd name="T98" fmla="*/ 2 w 39"/>
                <a:gd name="T99" fmla="*/ 7 h 39"/>
                <a:gd name="T100" fmla="*/ 2 w 39"/>
                <a:gd name="T101" fmla="*/ 0 h 39"/>
                <a:gd name="T102" fmla="*/ 2 w 39"/>
                <a:gd name="T103" fmla="*/ 0 h 39"/>
                <a:gd name="T104" fmla="*/ 2 w 39"/>
                <a:gd name="T105" fmla="*/ 0 h 39"/>
                <a:gd name="T106" fmla="*/ 2 w 39"/>
                <a:gd name="T10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9" h="39">
                  <a:moveTo>
                    <a:pt x="39" y="29"/>
                  </a:moveTo>
                  <a:cubicBezTo>
                    <a:pt x="38" y="29"/>
                    <a:pt x="33" y="31"/>
                    <a:pt x="28" y="32"/>
                  </a:cubicBezTo>
                  <a:cubicBezTo>
                    <a:pt x="25" y="34"/>
                    <a:pt x="22" y="37"/>
                    <a:pt x="18" y="39"/>
                  </a:cubicBezTo>
                  <a:cubicBezTo>
                    <a:pt x="18" y="39"/>
                    <a:pt x="18" y="39"/>
                    <a:pt x="18" y="39"/>
                  </a:cubicBezTo>
                  <a:cubicBezTo>
                    <a:pt x="20" y="39"/>
                    <a:pt x="21" y="37"/>
                    <a:pt x="21" y="37"/>
                  </a:cubicBezTo>
                  <a:cubicBezTo>
                    <a:pt x="28" y="35"/>
                    <a:pt x="34" y="32"/>
                    <a:pt x="39" y="29"/>
                  </a:cubicBezTo>
                  <a:moveTo>
                    <a:pt x="32" y="18"/>
                  </a:moveTo>
                  <a:cubicBezTo>
                    <a:pt x="31" y="19"/>
                    <a:pt x="22" y="23"/>
                    <a:pt x="17" y="23"/>
                  </a:cubicBezTo>
                  <a:cubicBezTo>
                    <a:pt x="17" y="23"/>
                    <a:pt x="17" y="23"/>
                    <a:pt x="16" y="23"/>
                  </a:cubicBezTo>
                  <a:cubicBezTo>
                    <a:pt x="13" y="24"/>
                    <a:pt x="10" y="24"/>
                    <a:pt x="7" y="24"/>
                  </a:cubicBezTo>
                  <a:cubicBezTo>
                    <a:pt x="6" y="24"/>
                    <a:pt x="4" y="24"/>
                    <a:pt x="3" y="24"/>
                  </a:cubicBezTo>
                  <a:cubicBezTo>
                    <a:pt x="5" y="28"/>
                    <a:pt x="7" y="26"/>
                    <a:pt x="10" y="27"/>
                  </a:cubicBezTo>
                  <a:cubicBezTo>
                    <a:pt x="14" y="28"/>
                    <a:pt x="12" y="34"/>
                    <a:pt x="15" y="37"/>
                  </a:cubicBezTo>
                  <a:cubicBezTo>
                    <a:pt x="15" y="37"/>
                    <a:pt x="16" y="37"/>
                    <a:pt x="16" y="38"/>
                  </a:cubicBezTo>
                  <a:cubicBezTo>
                    <a:pt x="19" y="36"/>
                    <a:pt x="22" y="34"/>
                    <a:pt x="25" y="32"/>
                  </a:cubicBezTo>
                  <a:cubicBezTo>
                    <a:pt x="23" y="32"/>
                    <a:pt x="22" y="32"/>
                    <a:pt x="22" y="31"/>
                  </a:cubicBezTo>
                  <a:cubicBezTo>
                    <a:pt x="18" y="28"/>
                    <a:pt x="30" y="19"/>
                    <a:pt x="32" y="18"/>
                  </a:cubicBezTo>
                  <a:moveTo>
                    <a:pt x="19" y="12"/>
                  </a:moveTo>
                  <a:cubicBezTo>
                    <a:pt x="19" y="12"/>
                    <a:pt x="18" y="12"/>
                    <a:pt x="18" y="12"/>
                  </a:cubicBezTo>
                  <a:cubicBezTo>
                    <a:pt x="15" y="15"/>
                    <a:pt x="12" y="17"/>
                    <a:pt x="10" y="17"/>
                  </a:cubicBezTo>
                  <a:cubicBezTo>
                    <a:pt x="10" y="17"/>
                    <a:pt x="10" y="17"/>
                    <a:pt x="9" y="17"/>
                  </a:cubicBezTo>
                  <a:cubicBezTo>
                    <a:pt x="9" y="17"/>
                    <a:pt x="9" y="16"/>
                    <a:pt x="9" y="14"/>
                  </a:cubicBezTo>
                  <a:cubicBezTo>
                    <a:pt x="6" y="15"/>
                    <a:pt x="3" y="15"/>
                    <a:pt x="1" y="15"/>
                  </a:cubicBezTo>
                  <a:cubicBezTo>
                    <a:pt x="1" y="18"/>
                    <a:pt x="1" y="20"/>
                    <a:pt x="2" y="22"/>
                  </a:cubicBezTo>
                  <a:cubicBezTo>
                    <a:pt x="4" y="22"/>
                    <a:pt x="6" y="22"/>
                    <a:pt x="8" y="22"/>
                  </a:cubicBezTo>
                  <a:cubicBezTo>
                    <a:pt x="10" y="22"/>
                    <a:pt x="12" y="22"/>
                    <a:pt x="14" y="22"/>
                  </a:cubicBezTo>
                  <a:cubicBezTo>
                    <a:pt x="13" y="20"/>
                    <a:pt x="16" y="15"/>
                    <a:pt x="19" y="12"/>
                  </a:cubicBezTo>
                  <a:moveTo>
                    <a:pt x="22" y="9"/>
                  </a:moveTo>
                  <a:cubicBezTo>
                    <a:pt x="22" y="9"/>
                    <a:pt x="22" y="9"/>
                    <a:pt x="21" y="9"/>
                  </a:cubicBezTo>
                  <a:cubicBezTo>
                    <a:pt x="21" y="9"/>
                    <a:pt x="21" y="9"/>
                    <a:pt x="22" y="9"/>
                  </a:cubicBezTo>
                  <a:cubicBezTo>
                    <a:pt x="22" y="9"/>
                    <a:pt x="22" y="9"/>
                    <a:pt x="22" y="9"/>
                  </a:cubicBezTo>
                  <a:moveTo>
                    <a:pt x="2" y="9"/>
                  </a:moveTo>
                  <a:cubicBezTo>
                    <a:pt x="1" y="9"/>
                    <a:pt x="1" y="9"/>
                    <a:pt x="1" y="9"/>
                  </a:cubicBezTo>
                  <a:cubicBezTo>
                    <a:pt x="0" y="10"/>
                    <a:pt x="0" y="11"/>
                    <a:pt x="0" y="12"/>
                  </a:cubicBezTo>
                  <a:cubicBezTo>
                    <a:pt x="1" y="12"/>
                    <a:pt x="2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2" y="11"/>
                    <a:pt x="2" y="10"/>
                    <a:pt x="2" y="9"/>
                  </a:cubicBezTo>
                  <a:moveTo>
                    <a:pt x="9" y="8"/>
                  </a:moveTo>
                  <a:cubicBezTo>
                    <a:pt x="9" y="8"/>
                    <a:pt x="8" y="8"/>
                    <a:pt x="8" y="8"/>
                  </a:cubicBezTo>
                  <a:cubicBezTo>
                    <a:pt x="7" y="10"/>
                    <a:pt x="6" y="12"/>
                    <a:pt x="5" y="12"/>
                  </a:cubicBezTo>
                  <a:cubicBezTo>
                    <a:pt x="6" y="12"/>
                    <a:pt x="7" y="12"/>
                    <a:pt x="9" y="12"/>
                  </a:cubicBezTo>
                  <a:cubicBezTo>
                    <a:pt x="9" y="11"/>
                    <a:pt x="9" y="9"/>
                    <a:pt x="9" y="8"/>
                  </a:cubicBezTo>
                  <a:moveTo>
                    <a:pt x="10" y="3"/>
                  </a:moveTo>
                  <a:cubicBezTo>
                    <a:pt x="10" y="3"/>
                    <a:pt x="9" y="5"/>
                    <a:pt x="8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9" y="4"/>
                    <a:pt x="10" y="3"/>
                    <a:pt x="10" y="3"/>
                  </a:cubicBezTo>
                  <a:moveTo>
                    <a:pt x="2" y="0"/>
                  </a:moveTo>
                  <a:cubicBezTo>
                    <a:pt x="2" y="3"/>
                    <a:pt x="1" y="5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4"/>
                    <a:pt x="2" y="2"/>
                    <a:pt x="2" y="0"/>
                  </a:cubicBezTo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solidFill>
              <a:srgbClr val="FCF2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895">
              <a:extLst>
                <a:ext uri="{FF2B5EF4-FFF2-40B4-BE49-F238E27FC236}">
                  <a16:creationId xmlns:a16="http://schemas.microsoft.com/office/drawing/2014/main" id="{44876C42-45CD-4FC9-B6B0-FC850D5CF664}"/>
                </a:ext>
              </a:extLst>
            </p:cNvPr>
            <p:cNvSpPr>
              <a:spLocks/>
            </p:cNvSpPr>
            <p:nvPr/>
          </p:nvSpPr>
          <p:spPr bwMode="auto">
            <a:xfrm>
              <a:off x="9704388" y="1560513"/>
              <a:ext cx="271463" cy="144463"/>
            </a:xfrm>
            <a:custGeom>
              <a:avLst/>
              <a:gdLst>
                <a:gd name="T0" fmla="*/ 8 w 82"/>
                <a:gd name="T1" fmla="*/ 34 h 44"/>
                <a:gd name="T2" fmla="*/ 52 w 82"/>
                <a:gd name="T3" fmla="*/ 27 h 44"/>
                <a:gd name="T4" fmla="*/ 81 w 82"/>
                <a:gd name="T5" fmla="*/ 0 h 44"/>
                <a:gd name="T6" fmla="*/ 82 w 82"/>
                <a:gd name="T7" fmla="*/ 4 h 44"/>
                <a:gd name="T8" fmla="*/ 7 w 82"/>
                <a:gd name="T9" fmla="*/ 35 h 44"/>
                <a:gd name="T10" fmla="*/ 7 w 82"/>
                <a:gd name="T11" fmla="*/ 35 h 44"/>
                <a:gd name="T12" fmla="*/ 2 w 82"/>
                <a:gd name="T13" fmla="*/ 35 h 44"/>
                <a:gd name="T14" fmla="*/ 5 w 82"/>
                <a:gd name="T15" fmla="*/ 31 h 44"/>
                <a:gd name="T16" fmla="*/ 8 w 82"/>
                <a:gd name="T17" fmla="*/ 3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2" h="44">
                  <a:moveTo>
                    <a:pt x="8" y="34"/>
                  </a:moveTo>
                  <a:cubicBezTo>
                    <a:pt x="16" y="35"/>
                    <a:pt x="35" y="37"/>
                    <a:pt x="52" y="27"/>
                  </a:cubicBezTo>
                  <a:cubicBezTo>
                    <a:pt x="74" y="14"/>
                    <a:pt x="81" y="0"/>
                    <a:pt x="81" y="0"/>
                  </a:cubicBezTo>
                  <a:cubicBezTo>
                    <a:pt x="82" y="4"/>
                    <a:pt x="82" y="4"/>
                    <a:pt x="82" y="4"/>
                  </a:cubicBezTo>
                  <a:cubicBezTo>
                    <a:pt x="82" y="4"/>
                    <a:pt x="56" y="44"/>
                    <a:pt x="7" y="35"/>
                  </a:cubicBezTo>
                  <a:cubicBezTo>
                    <a:pt x="7" y="35"/>
                    <a:pt x="7" y="35"/>
                    <a:pt x="7" y="35"/>
                  </a:cubicBezTo>
                  <a:cubicBezTo>
                    <a:pt x="6" y="35"/>
                    <a:pt x="4" y="36"/>
                    <a:pt x="2" y="35"/>
                  </a:cubicBezTo>
                  <a:cubicBezTo>
                    <a:pt x="0" y="35"/>
                    <a:pt x="1" y="31"/>
                    <a:pt x="5" y="31"/>
                  </a:cubicBezTo>
                  <a:cubicBezTo>
                    <a:pt x="8" y="31"/>
                    <a:pt x="8" y="33"/>
                    <a:pt x="8" y="34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896">
              <a:extLst>
                <a:ext uri="{FF2B5EF4-FFF2-40B4-BE49-F238E27FC236}">
                  <a16:creationId xmlns:a16="http://schemas.microsoft.com/office/drawing/2014/main" id="{A370287A-8E70-4820-AC1B-F20579641262}"/>
                </a:ext>
              </a:extLst>
            </p:cNvPr>
            <p:cNvSpPr>
              <a:spLocks/>
            </p:cNvSpPr>
            <p:nvPr/>
          </p:nvSpPr>
          <p:spPr bwMode="auto">
            <a:xfrm>
              <a:off x="9658351" y="1512888"/>
              <a:ext cx="306388" cy="155575"/>
            </a:xfrm>
            <a:custGeom>
              <a:avLst/>
              <a:gdLst>
                <a:gd name="T0" fmla="*/ 92 w 93"/>
                <a:gd name="T1" fmla="*/ 5 h 47"/>
                <a:gd name="T2" fmla="*/ 93 w 93"/>
                <a:gd name="T3" fmla="*/ 0 h 47"/>
                <a:gd name="T4" fmla="*/ 9 w 93"/>
                <a:gd name="T5" fmla="*/ 43 h 47"/>
                <a:gd name="T6" fmla="*/ 3 w 93"/>
                <a:gd name="T7" fmla="*/ 42 h 47"/>
                <a:gd name="T8" fmla="*/ 9 w 93"/>
                <a:gd name="T9" fmla="*/ 44 h 47"/>
                <a:gd name="T10" fmla="*/ 9 w 93"/>
                <a:gd name="T11" fmla="*/ 44 h 47"/>
                <a:gd name="T12" fmla="*/ 40 w 93"/>
                <a:gd name="T13" fmla="*/ 38 h 47"/>
                <a:gd name="T14" fmla="*/ 92 w 93"/>
                <a:gd name="T15" fmla="*/ 5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47">
                  <a:moveTo>
                    <a:pt x="92" y="5"/>
                  </a:moveTo>
                  <a:cubicBezTo>
                    <a:pt x="93" y="0"/>
                    <a:pt x="93" y="0"/>
                    <a:pt x="93" y="0"/>
                  </a:cubicBezTo>
                  <a:cubicBezTo>
                    <a:pt x="93" y="0"/>
                    <a:pt x="52" y="42"/>
                    <a:pt x="9" y="43"/>
                  </a:cubicBezTo>
                  <a:cubicBezTo>
                    <a:pt x="9" y="43"/>
                    <a:pt x="6" y="40"/>
                    <a:pt x="3" y="42"/>
                  </a:cubicBezTo>
                  <a:cubicBezTo>
                    <a:pt x="0" y="44"/>
                    <a:pt x="5" y="47"/>
                    <a:pt x="9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6" y="44"/>
                    <a:pt x="28" y="42"/>
                    <a:pt x="40" y="38"/>
                  </a:cubicBezTo>
                  <a:cubicBezTo>
                    <a:pt x="60" y="30"/>
                    <a:pt x="85" y="11"/>
                    <a:pt x="92" y="5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897">
              <a:extLst>
                <a:ext uri="{FF2B5EF4-FFF2-40B4-BE49-F238E27FC236}">
                  <a16:creationId xmlns:a16="http://schemas.microsoft.com/office/drawing/2014/main" id="{7040EB79-3151-45D7-8637-EF8BF5D0136C}"/>
                </a:ext>
              </a:extLst>
            </p:cNvPr>
            <p:cNvSpPr>
              <a:spLocks/>
            </p:cNvSpPr>
            <p:nvPr/>
          </p:nvSpPr>
          <p:spPr bwMode="auto">
            <a:xfrm>
              <a:off x="9472613" y="1335088"/>
              <a:ext cx="482600" cy="257175"/>
            </a:xfrm>
            <a:custGeom>
              <a:avLst/>
              <a:gdLst>
                <a:gd name="T0" fmla="*/ 5 w 146"/>
                <a:gd name="T1" fmla="*/ 67 h 78"/>
                <a:gd name="T2" fmla="*/ 0 w 146"/>
                <a:gd name="T3" fmla="*/ 73 h 78"/>
                <a:gd name="T4" fmla="*/ 10 w 146"/>
                <a:gd name="T5" fmla="*/ 67 h 78"/>
                <a:gd name="T6" fmla="*/ 143 w 146"/>
                <a:gd name="T7" fmla="*/ 60 h 78"/>
                <a:gd name="T8" fmla="*/ 146 w 146"/>
                <a:gd name="T9" fmla="*/ 57 h 78"/>
                <a:gd name="T10" fmla="*/ 5 w 146"/>
                <a:gd name="T11" fmla="*/ 67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6" h="78">
                  <a:moveTo>
                    <a:pt x="5" y="67"/>
                  </a:moveTo>
                  <a:cubicBezTo>
                    <a:pt x="3" y="68"/>
                    <a:pt x="0" y="70"/>
                    <a:pt x="0" y="73"/>
                  </a:cubicBezTo>
                  <a:cubicBezTo>
                    <a:pt x="1" y="78"/>
                    <a:pt x="13" y="73"/>
                    <a:pt x="10" y="67"/>
                  </a:cubicBezTo>
                  <a:cubicBezTo>
                    <a:pt x="60" y="3"/>
                    <a:pt x="142" y="60"/>
                    <a:pt x="143" y="60"/>
                  </a:cubicBezTo>
                  <a:cubicBezTo>
                    <a:pt x="146" y="57"/>
                    <a:pt x="146" y="57"/>
                    <a:pt x="146" y="57"/>
                  </a:cubicBezTo>
                  <a:cubicBezTo>
                    <a:pt x="145" y="56"/>
                    <a:pt x="55" y="0"/>
                    <a:pt x="5" y="67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898">
              <a:extLst>
                <a:ext uri="{FF2B5EF4-FFF2-40B4-BE49-F238E27FC236}">
                  <a16:creationId xmlns:a16="http://schemas.microsoft.com/office/drawing/2014/main" id="{47985E89-020B-4D06-9402-9564ADCC2294}"/>
                </a:ext>
              </a:extLst>
            </p:cNvPr>
            <p:cNvSpPr>
              <a:spLocks/>
            </p:cNvSpPr>
            <p:nvPr/>
          </p:nvSpPr>
          <p:spPr bwMode="auto">
            <a:xfrm>
              <a:off x="9572626" y="1387476"/>
              <a:ext cx="458788" cy="292100"/>
            </a:xfrm>
            <a:custGeom>
              <a:avLst/>
              <a:gdLst>
                <a:gd name="T0" fmla="*/ 5 w 139"/>
                <a:gd name="T1" fmla="*/ 77 h 88"/>
                <a:gd name="T2" fmla="*/ 1 w 139"/>
                <a:gd name="T3" fmla="*/ 83 h 88"/>
                <a:gd name="T4" fmla="*/ 9 w 139"/>
                <a:gd name="T5" fmla="*/ 75 h 88"/>
                <a:gd name="T6" fmla="*/ 138 w 139"/>
                <a:gd name="T7" fmla="*/ 39 h 88"/>
                <a:gd name="T8" fmla="*/ 139 w 139"/>
                <a:gd name="T9" fmla="*/ 35 h 88"/>
                <a:gd name="T10" fmla="*/ 5 w 139"/>
                <a:gd name="T11" fmla="*/ 77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9" h="88">
                  <a:moveTo>
                    <a:pt x="5" y="77"/>
                  </a:moveTo>
                  <a:cubicBezTo>
                    <a:pt x="2" y="78"/>
                    <a:pt x="0" y="80"/>
                    <a:pt x="1" y="83"/>
                  </a:cubicBezTo>
                  <a:cubicBezTo>
                    <a:pt x="3" y="88"/>
                    <a:pt x="13" y="80"/>
                    <a:pt x="9" y="75"/>
                  </a:cubicBezTo>
                  <a:cubicBezTo>
                    <a:pt x="44" y="2"/>
                    <a:pt x="137" y="39"/>
                    <a:pt x="138" y="39"/>
                  </a:cubicBezTo>
                  <a:cubicBezTo>
                    <a:pt x="139" y="35"/>
                    <a:pt x="139" y="35"/>
                    <a:pt x="139" y="35"/>
                  </a:cubicBezTo>
                  <a:cubicBezTo>
                    <a:pt x="138" y="35"/>
                    <a:pt x="39" y="0"/>
                    <a:pt x="5" y="77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899">
              <a:extLst>
                <a:ext uri="{FF2B5EF4-FFF2-40B4-BE49-F238E27FC236}">
                  <a16:creationId xmlns:a16="http://schemas.microsoft.com/office/drawing/2014/main" id="{A0E3DE6E-E74F-437B-A251-CE220D582A12}"/>
                </a:ext>
              </a:extLst>
            </p:cNvPr>
            <p:cNvSpPr>
              <a:spLocks/>
            </p:cNvSpPr>
            <p:nvPr/>
          </p:nvSpPr>
          <p:spPr bwMode="auto">
            <a:xfrm>
              <a:off x="9612313" y="1566863"/>
              <a:ext cx="458788" cy="307975"/>
            </a:xfrm>
            <a:custGeom>
              <a:avLst/>
              <a:gdLst>
                <a:gd name="T0" fmla="*/ 9 w 139"/>
                <a:gd name="T1" fmla="*/ 56 h 93"/>
                <a:gd name="T2" fmla="*/ 2 w 139"/>
                <a:gd name="T3" fmla="*/ 53 h 93"/>
                <a:gd name="T4" fmla="*/ 13 w 139"/>
                <a:gd name="T5" fmla="*/ 55 h 93"/>
                <a:gd name="T6" fmla="*/ 135 w 139"/>
                <a:gd name="T7" fmla="*/ 0 h 93"/>
                <a:gd name="T8" fmla="*/ 139 w 139"/>
                <a:gd name="T9" fmla="*/ 2 h 93"/>
                <a:gd name="T10" fmla="*/ 9 w 139"/>
                <a:gd name="T11" fmla="*/ 56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9" h="93">
                  <a:moveTo>
                    <a:pt x="9" y="56"/>
                  </a:moveTo>
                  <a:cubicBezTo>
                    <a:pt x="6" y="56"/>
                    <a:pt x="3" y="56"/>
                    <a:pt x="2" y="53"/>
                  </a:cubicBezTo>
                  <a:cubicBezTo>
                    <a:pt x="0" y="48"/>
                    <a:pt x="13" y="48"/>
                    <a:pt x="13" y="55"/>
                  </a:cubicBezTo>
                  <a:cubicBezTo>
                    <a:pt x="86" y="89"/>
                    <a:pt x="134" y="1"/>
                    <a:pt x="135" y="0"/>
                  </a:cubicBezTo>
                  <a:cubicBezTo>
                    <a:pt x="139" y="2"/>
                    <a:pt x="139" y="2"/>
                    <a:pt x="139" y="2"/>
                  </a:cubicBezTo>
                  <a:cubicBezTo>
                    <a:pt x="138" y="3"/>
                    <a:pt x="83" y="93"/>
                    <a:pt x="9" y="56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900">
              <a:extLst>
                <a:ext uri="{FF2B5EF4-FFF2-40B4-BE49-F238E27FC236}">
                  <a16:creationId xmlns:a16="http://schemas.microsoft.com/office/drawing/2014/main" id="{32E271F5-1CA0-4C23-BAA6-22F6F09B495D}"/>
                </a:ext>
              </a:extLst>
            </p:cNvPr>
            <p:cNvSpPr>
              <a:spLocks/>
            </p:cNvSpPr>
            <p:nvPr/>
          </p:nvSpPr>
          <p:spPr bwMode="auto">
            <a:xfrm>
              <a:off x="9698038" y="1649413"/>
              <a:ext cx="300038" cy="219075"/>
            </a:xfrm>
            <a:custGeom>
              <a:avLst/>
              <a:gdLst>
                <a:gd name="T0" fmla="*/ 6 w 91"/>
                <a:gd name="T1" fmla="*/ 45 h 66"/>
                <a:gd name="T2" fmla="*/ 1 w 91"/>
                <a:gd name="T3" fmla="*/ 43 h 66"/>
                <a:gd name="T4" fmla="*/ 9 w 91"/>
                <a:gd name="T5" fmla="*/ 44 h 66"/>
                <a:gd name="T6" fmla="*/ 89 w 91"/>
                <a:gd name="T7" fmla="*/ 0 h 66"/>
                <a:gd name="T8" fmla="*/ 91 w 91"/>
                <a:gd name="T9" fmla="*/ 1 h 66"/>
                <a:gd name="T10" fmla="*/ 6 w 91"/>
                <a:gd name="T11" fmla="*/ 45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1" h="66">
                  <a:moveTo>
                    <a:pt x="6" y="45"/>
                  </a:moveTo>
                  <a:cubicBezTo>
                    <a:pt x="4" y="45"/>
                    <a:pt x="2" y="45"/>
                    <a:pt x="1" y="43"/>
                  </a:cubicBezTo>
                  <a:cubicBezTo>
                    <a:pt x="0" y="40"/>
                    <a:pt x="9" y="39"/>
                    <a:pt x="9" y="44"/>
                  </a:cubicBezTo>
                  <a:cubicBezTo>
                    <a:pt x="61" y="63"/>
                    <a:pt x="88" y="0"/>
                    <a:pt x="89" y="0"/>
                  </a:cubicBezTo>
                  <a:cubicBezTo>
                    <a:pt x="91" y="1"/>
                    <a:pt x="91" y="1"/>
                    <a:pt x="91" y="1"/>
                  </a:cubicBezTo>
                  <a:cubicBezTo>
                    <a:pt x="91" y="2"/>
                    <a:pt x="59" y="66"/>
                    <a:pt x="6" y="45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901">
              <a:extLst>
                <a:ext uri="{FF2B5EF4-FFF2-40B4-BE49-F238E27FC236}">
                  <a16:creationId xmlns:a16="http://schemas.microsoft.com/office/drawing/2014/main" id="{CA3BD967-B03E-49A4-AB8E-EFBA31E8EEA6}"/>
                </a:ext>
              </a:extLst>
            </p:cNvPr>
            <p:cNvSpPr>
              <a:spLocks/>
            </p:cNvSpPr>
            <p:nvPr/>
          </p:nvSpPr>
          <p:spPr bwMode="auto">
            <a:xfrm>
              <a:off x="9599613" y="1365251"/>
              <a:ext cx="319088" cy="192088"/>
            </a:xfrm>
            <a:custGeom>
              <a:avLst/>
              <a:gdLst>
                <a:gd name="T0" fmla="*/ 3 w 97"/>
                <a:gd name="T1" fmla="*/ 50 h 58"/>
                <a:gd name="T2" fmla="*/ 0 w 97"/>
                <a:gd name="T3" fmla="*/ 54 h 58"/>
                <a:gd name="T4" fmla="*/ 6 w 97"/>
                <a:gd name="T5" fmla="*/ 49 h 58"/>
                <a:gd name="T6" fmla="*/ 95 w 97"/>
                <a:gd name="T7" fmla="*/ 33 h 58"/>
                <a:gd name="T8" fmla="*/ 97 w 97"/>
                <a:gd name="T9" fmla="*/ 30 h 58"/>
                <a:gd name="T10" fmla="*/ 3 w 97"/>
                <a:gd name="T11" fmla="*/ 5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7" h="58">
                  <a:moveTo>
                    <a:pt x="3" y="50"/>
                  </a:moveTo>
                  <a:cubicBezTo>
                    <a:pt x="1" y="51"/>
                    <a:pt x="0" y="52"/>
                    <a:pt x="0" y="54"/>
                  </a:cubicBezTo>
                  <a:cubicBezTo>
                    <a:pt x="1" y="58"/>
                    <a:pt x="9" y="53"/>
                    <a:pt x="6" y="49"/>
                  </a:cubicBezTo>
                  <a:cubicBezTo>
                    <a:pt x="34" y="2"/>
                    <a:pt x="95" y="33"/>
                    <a:pt x="95" y="33"/>
                  </a:cubicBezTo>
                  <a:cubicBezTo>
                    <a:pt x="97" y="30"/>
                    <a:pt x="97" y="30"/>
                    <a:pt x="97" y="30"/>
                  </a:cubicBezTo>
                  <a:cubicBezTo>
                    <a:pt x="96" y="30"/>
                    <a:pt x="31" y="0"/>
                    <a:pt x="3" y="50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902">
              <a:extLst>
                <a:ext uri="{FF2B5EF4-FFF2-40B4-BE49-F238E27FC236}">
                  <a16:creationId xmlns:a16="http://schemas.microsoft.com/office/drawing/2014/main" id="{62136EFE-51DB-4308-956E-CD2EE0CB6DF5}"/>
                </a:ext>
              </a:extLst>
            </p:cNvPr>
            <p:cNvSpPr>
              <a:spLocks/>
            </p:cNvSpPr>
            <p:nvPr/>
          </p:nvSpPr>
          <p:spPr bwMode="auto">
            <a:xfrm>
              <a:off x="9661526" y="1606551"/>
              <a:ext cx="323850" cy="301625"/>
            </a:xfrm>
            <a:custGeom>
              <a:avLst/>
              <a:gdLst>
                <a:gd name="T0" fmla="*/ 9 w 98"/>
                <a:gd name="T1" fmla="*/ 84 h 91"/>
                <a:gd name="T2" fmla="*/ 3 w 98"/>
                <a:gd name="T3" fmla="*/ 84 h 91"/>
                <a:gd name="T4" fmla="*/ 12 w 98"/>
                <a:gd name="T5" fmla="*/ 82 h 91"/>
                <a:gd name="T6" fmla="*/ 94 w 98"/>
                <a:gd name="T7" fmla="*/ 0 h 91"/>
                <a:gd name="T8" fmla="*/ 98 w 98"/>
                <a:gd name="T9" fmla="*/ 1 h 91"/>
                <a:gd name="T10" fmla="*/ 9 w 98"/>
                <a:gd name="T11" fmla="*/ 84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" h="91">
                  <a:moveTo>
                    <a:pt x="9" y="84"/>
                  </a:moveTo>
                  <a:cubicBezTo>
                    <a:pt x="7" y="85"/>
                    <a:pt x="4" y="86"/>
                    <a:pt x="3" y="84"/>
                  </a:cubicBezTo>
                  <a:cubicBezTo>
                    <a:pt x="0" y="80"/>
                    <a:pt x="10" y="76"/>
                    <a:pt x="12" y="82"/>
                  </a:cubicBezTo>
                  <a:cubicBezTo>
                    <a:pt x="82" y="87"/>
                    <a:pt x="94" y="1"/>
                    <a:pt x="94" y="0"/>
                  </a:cubicBezTo>
                  <a:cubicBezTo>
                    <a:pt x="98" y="1"/>
                    <a:pt x="98" y="1"/>
                    <a:pt x="98" y="1"/>
                  </a:cubicBezTo>
                  <a:cubicBezTo>
                    <a:pt x="98" y="2"/>
                    <a:pt x="81" y="91"/>
                    <a:pt x="9" y="84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 903">
              <a:extLst>
                <a:ext uri="{FF2B5EF4-FFF2-40B4-BE49-F238E27FC236}">
                  <a16:creationId xmlns:a16="http://schemas.microsoft.com/office/drawing/2014/main" id="{A3F5F730-4E24-4777-8793-2965D8AC6E2F}"/>
                </a:ext>
              </a:extLst>
            </p:cNvPr>
            <p:cNvSpPr>
              <a:spLocks/>
            </p:cNvSpPr>
            <p:nvPr/>
          </p:nvSpPr>
          <p:spPr bwMode="auto">
            <a:xfrm>
              <a:off x="9664701" y="1616076"/>
              <a:ext cx="311150" cy="207963"/>
            </a:xfrm>
            <a:custGeom>
              <a:avLst/>
              <a:gdLst>
                <a:gd name="T0" fmla="*/ 5 w 94"/>
                <a:gd name="T1" fmla="*/ 37 h 63"/>
                <a:gd name="T2" fmla="*/ 1 w 94"/>
                <a:gd name="T3" fmla="*/ 36 h 63"/>
                <a:gd name="T4" fmla="*/ 8 w 94"/>
                <a:gd name="T5" fmla="*/ 36 h 63"/>
                <a:gd name="T6" fmla="*/ 92 w 94"/>
                <a:gd name="T7" fmla="*/ 0 h 63"/>
                <a:gd name="T8" fmla="*/ 94 w 94"/>
                <a:gd name="T9" fmla="*/ 1 h 63"/>
                <a:gd name="T10" fmla="*/ 5 w 94"/>
                <a:gd name="T11" fmla="*/ 37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4" h="63">
                  <a:moveTo>
                    <a:pt x="5" y="37"/>
                  </a:moveTo>
                  <a:cubicBezTo>
                    <a:pt x="4" y="38"/>
                    <a:pt x="2" y="38"/>
                    <a:pt x="1" y="36"/>
                  </a:cubicBezTo>
                  <a:cubicBezTo>
                    <a:pt x="0" y="32"/>
                    <a:pt x="9" y="32"/>
                    <a:pt x="8" y="36"/>
                  </a:cubicBezTo>
                  <a:cubicBezTo>
                    <a:pt x="58" y="60"/>
                    <a:pt x="91" y="0"/>
                    <a:pt x="92" y="0"/>
                  </a:cubicBezTo>
                  <a:cubicBezTo>
                    <a:pt x="94" y="1"/>
                    <a:pt x="94" y="1"/>
                    <a:pt x="94" y="1"/>
                  </a:cubicBezTo>
                  <a:cubicBezTo>
                    <a:pt x="94" y="2"/>
                    <a:pt x="56" y="63"/>
                    <a:pt x="5" y="37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Freeform 904">
              <a:extLst>
                <a:ext uri="{FF2B5EF4-FFF2-40B4-BE49-F238E27FC236}">
                  <a16:creationId xmlns:a16="http://schemas.microsoft.com/office/drawing/2014/main" id="{6D6ED988-9FFB-45F1-BC8F-42BCDA86D306}"/>
                </a:ext>
              </a:extLst>
            </p:cNvPr>
            <p:cNvSpPr>
              <a:spLocks/>
            </p:cNvSpPr>
            <p:nvPr/>
          </p:nvSpPr>
          <p:spPr bwMode="auto">
            <a:xfrm>
              <a:off x="9655176" y="1463676"/>
              <a:ext cx="263525" cy="165100"/>
            </a:xfrm>
            <a:custGeom>
              <a:avLst/>
              <a:gdLst>
                <a:gd name="T0" fmla="*/ 6 w 80"/>
                <a:gd name="T1" fmla="*/ 43 h 50"/>
                <a:gd name="T2" fmla="*/ 40 w 80"/>
                <a:gd name="T3" fmla="*/ 15 h 50"/>
                <a:gd name="T4" fmla="*/ 80 w 80"/>
                <a:gd name="T5" fmla="*/ 11 h 50"/>
                <a:gd name="T6" fmla="*/ 78 w 80"/>
                <a:gd name="T7" fmla="*/ 8 h 50"/>
                <a:gd name="T8" fmla="*/ 5 w 80"/>
                <a:gd name="T9" fmla="*/ 43 h 50"/>
                <a:gd name="T10" fmla="*/ 5 w 80"/>
                <a:gd name="T11" fmla="*/ 43 h 50"/>
                <a:gd name="T12" fmla="*/ 1 w 80"/>
                <a:gd name="T13" fmla="*/ 46 h 50"/>
                <a:gd name="T14" fmla="*/ 6 w 80"/>
                <a:gd name="T15" fmla="*/ 47 h 50"/>
                <a:gd name="T16" fmla="*/ 6 w 80"/>
                <a:gd name="T17" fmla="*/ 43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0" h="50">
                  <a:moveTo>
                    <a:pt x="6" y="43"/>
                  </a:moveTo>
                  <a:cubicBezTo>
                    <a:pt x="10" y="37"/>
                    <a:pt x="21" y="21"/>
                    <a:pt x="40" y="15"/>
                  </a:cubicBezTo>
                  <a:cubicBezTo>
                    <a:pt x="65" y="7"/>
                    <a:pt x="80" y="11"/>
                    <a:pt x="80" y="11"/>
                  </a:cubicBezTo>
                  <a:cubicBezTo>
                    <a:pt x="78" y="8"/>
                    <a:pt x="78" y="8"/>
                    <a:pt x="78" y="8"/>
                  </a:cubicBezTo>
                  <a:cubicBezTo>
                    <a:pt x="78" y="8"/>
                    <a:pt x="30" y="0"/>
                    <a:pt x="5" y="43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4" y="44"/>
                    <a:pt x="2" y="45"/>
                    <a:pt x="1" y="46"/>
                  </a:cubicBezTo>
                  <a:cubicBezTo>
                    <a:pt x="0" y="48"/>
                    <a:pt x="3" y="50"/>
                    <a:pt x="6" y="47"/>
                  </a:cubicBezTo>
                  <a:cubicBezTo>
                    <a:pt x="8" y="45"/>
                    <a:pt x="7" y="44"/>
                    <a:pt x="6" y="43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Freeform 905">
              <a:extLst>
                <a:ext uri="{FF2B5EF4-FFF2-40B4-BE49-F238E27FC236}">
                  <a16:creationId xmlns:a16="http://schemas.microsoft.com/office/drawing/2014/main" id="{0A4307D4-0C0B-4E19-9059-DD35E779055D}"/>
                </a:ext>
              </a:extLst>
            </p:cNvPr>
            <p:cNvSpPr>
              <a:spLocks/>
            </p:cNvSpPr>
            <p:nvPr/>
          </p:nvSpPr>
          <p:spPr bwMode="auto">
            <a:xfrm>
              <a:off x="9717088" y="1484313"/>
              <a:ext cx="265113" cy="165100"/>
            </a:xfrm>
            <a:custGeom>
              <a:avLst/>
              <a:gdLst>
                <a:gd name="T0" fmla="*/ 6 w 80"/>
                <a:gd name="T1" fmla="*/ 43 h 50"/>
                <a:gd name="T2" fmla="*/ 40 w 80"/>
                <a:gd name="T3" fmla="*/ 15 h 50"/>
                <a:gd name="T4" fmla="*/ 80 w 80"/>
                <a:gd name="T5" fmla="*/ 11 h 50"/>
                <a:gd name="T6" fmla="*/ 78 w 80"/>
                <a:gd name="T7" fmla="*/ 8 h 50"/>
                <a:gd name="T8" fmla="*/ 5 w 80"/>
                <a:gd name="T9" fmla="*/ 43 h 50"/>
                <a:gd name="T10" fmla="*/ 5 w 80"/>
                <a:gd name="T11" fmla="*/ 43 h 50"/>
                <a:gd name="T12" fmla="*/ 1 w 80"/>
                <a:gd name="T13" fmla="*/ 46 h 50"/>
                <a:gd name="T14" fmla="*/ 6 w 80"/>
                <a:gd name="T15" fmla="*/ 47 h 50"/>
                <a:gd name="T16" fmla="*/ 6 w 80"/>
                <a:gd name="T17" fmla="*/ 43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0" h="50">
                  <a:moveTo>
                    <a:pt x="6" y="43"/>
                  </a:moveTo>
                  <a:cubicBezTo>
                    <a:pt x="10" y="37"/>
                    <a:pt x="22" y="21"/>
                    <a:pt x="40" y="15"/>
                  </a:cubicBezTo>
                  <a:cubicBezTo>
                    <a:pt x="65" y="8"/>
                    <a:pt x="80" y="11"/>
                    <a:pt x="80" y="11"/>
                  </a:cubicBezTo>
                  <a:cubicBezTo>
                    <a:pt x="78" y="8"/>
                    <a:pt x="78" y="8"/>
                    <a:pt x="78" y="8"/>
                  </a:cubicBezTo>
                  <a:cubicBezTo>
                    <a:pt x="78" y="8"/>
                    <a:pt x="30" y="0"/>
                    <a:pt x="5" y="43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4" y="44"/>
                    <a:pt x="2" y="45"/>
                    <a:pt x="1" y="46"/>
                  </a:cubicBezTo>
                  <a:cubicBezTo>
                    <a:pt x="0" y="48"/>
                    <a:pt x="3" y="50"/>
                    <a:pt x="6" y="47"/>
                  </a:cubicBezTo>
                  <a:cubicBezTo>
                    <a:pt x="8" y="45"/>
                    <a:pt x="7" y="44"/>
                    <a:pt x="6" y="43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Freeform 906">
              <a:extLst>
                <a:ext uri="{FF2B5EF4-FFF2-40B4-BE49-F238E27FC236}">
                  <a16:creationId xmlns:a16="http://schemas.microsoft.com/office/drawing/2014/main" id="{2FC6ACA5-9FAE-4C25-BF93-23EE6CC5D202}"/>
                </a:ext>
              </a:extLst>
            </p:cNvPr>
            <p:cNvSpPr>
              <a:spLocks/>
            </p:cNvSpPr>
            <p:nvPr/>
          </p:nvSpPr>
          <p:spPr bwMode="auto">
            <a:xfrm>
              <a:off x="9688513" y="1473201"/>
              <a:ext cx="254000" cy="173038"/>
            </a:xfrm>
            <a:custGeom>
              <a:avLst/>
              <a:gdLst>
                <a:gd name="T0" fmla="*/ 6 w 77"/>
                <a:gd name="T1" fmla="*/ 45 h 52"/>
                <a:gd name="T2" fmla="*/ 38 w 77"/>
                <a:gd name="T3" fmla="*/ 14 h 52"/>
                <a:gd name="T4" fmla="*/ 77 w 77"/>
                <a:gd name="T5" fmla="*/ 7 h 52"/>
                <a:gd name="T6" fmla="*/ 75 w 77"/>
                <a:gd name="T7" fmla="*/ 4 h 52"/>
                <a:gd name="T8" fmla="*/ 5 w 77"/>
                <a:gd name="T9" fmla="*/ 45 h 52"/>
                <a:gd name="T10" fmla="*/ 4 w 77"/>
                <a:gd name="T11" fmla="*/ 45 h 52"/>
                <a:gd name="T12" fmla="*/ 1 w 77"/>
                <a:gd name="T13" fmla="*/ 48 h 52"/>
                <a:gd name="T14" fmla="*/ 6 w 77"/>
                <a:gd name="T15" fmla="*/ 49 h 52"/>
                <a:gd name="T16" fmla="*/ 6 w 77"/>
                <a:gd name="T17" fmla="*/ 4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7" h="52">
                  <a:moveTo>
                    <a:pt x="6" y="45"/>
                  </a:moveTo>
                  <a:cubicBezTo>
                    <a:pt x="9" y="38"/>
                    <a:pt x="20" y="22"/>
                    <a:pt x="38" y="14"/>
                  </a:cubicBezTo>
                  <a:cubicBezTo>
                    <a:pt x="61" y="4"/>
                    <a:pt x="77" y="7"/>
                    <a:pt x="77" y="7"/>
                  </a:cubicBezTo>
                  <a:cubicBezTo>
                    <a:pt x="75" y="4"/>
                    <a:pt x="75" y="4"/>
                    <a:pt x="75" y="4"/>
                  </a:cubicBezTo>
                  <a:cubicBezTo>
                    <a:pt x="75" y="4"/>
                    <a:pt x="26" y="0"/>
                    <a:pt x="5" y="45"/>
                  </a:cubicBezTo>
                  <a:cubicBezTo>
                    <a:pt x="4" y="45"/>
                    <a:pt x="4" y="45"/>
                    <a:pt x="4" y="45"/>
                  </a:cubicBezTo>
                  <a:cubicBezTo>
                    <a:pt x="4" y="45"/>
                    <a:pt x="2" y="47"/>
                    <a:pt x="1" y="48"/>
                  </a:cubicBezTo>
                  <a:cubicBezTo>
                    <a:pt x="0" y="50"/>
                    <a:pt x="3" y="52"/>
                    <a:pt x="6" y="49"/>
                  </a:cubicBezTo>
                  <a:cubicBezTo>
                    <a:pt x="8" y="46"/>
                    <a:pt x="6" y="45"/>
                    <a:pt x="6" y="45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907">
              <a:extLst>
                <a:ext uri="{FF2B5EF4-FFF2-40B4-BE49-F238E27FC236}">
                  <a16:creationId xmlns:a16="http://schemas.microsoft.com/office/drawing/2014/main" id="{3717C828-3589-4FDF-A0CA-514ADD13BE6A}"/>
                </a:ext>
              </a:extLst>
            </p:cNvPr>
            <p:cNvSpPr>
              <a:spLocks/>
            </p:cNvSpPr>
            <p:nvPr/>
          </p:nvSpPr>
          <p:spPr bwMode="auto">
            <a:xfrm>
              <a:off x="9575801" y="1444626"/>
              <a:ext cx="254000" cy="171450"/>
            </a:xfrm>
            <a:custGeom>
              <a:avLst/>
              <a:gdLst>
                <a:gd name="T0" fmla="*/ 5 w 77"/>
                <a:gd name="T1" fmla="*/ 45 h 52"/>
                <a:gd name="T2" fmla="*/ 37 w 77"/>
                <a:gd name="T3" fmla="*/ 14 h 52"/>
                <a:gd name="T4" fmla="*/ 77 w 77"/>
                <a:gd name="T5" fmla="*/ 6 h 52"/>
                <a:gd name="T6" fmla="*/ 74 w 77"/>
                <a:gd name="T7" fmla="*/ 3 h 52"/>
                <a:gd name="T8" fmla="*/ 4 w 77"/>
                <a:gd name="T9" fmla="*/ 44 h 52"/>
                <a:gd name="T10" fmla="*/ 4 w 77"/>
                <a:gd name="T11" fmla="*/ 45 h 52"/>
                <a:gd name="T12" fmla="*/ 1 w 77"/>
                <a:gd name="T13" fmla="*/ 48 h 52"/>
                <a:gd name="T14" fmla="*/ 6 w 77"/>
                <a:gd name="T15" fmla="*/ 48 h 52"/>
                <a:gd name="T16" fmla="*/ 5 w 77"/>
                <a:gd name="T17" fmla="*/ 4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7" h="52">
                  <a:moveTo>
                    <a:pt x="5" y="45"/>
                  </a:moveTo>
                  <a:cubicBezTo>
                    <a:pt x="9" y="38"/>
                    <a:pt x="19" y="21"/>
                    <a:pt x="37" y="14"/>
                  </a:cubicBezTo>
                  <a:cubicBezTo>
                    <a:pt x="61" y="4"/>
                    <a:pt x="77" y="6"/>
                    <a:pt x="77" y="6"/>
                  </a:cubicBezTo>
                  <a:cubicBezTo>
                    <a:pt x="74" y="3"/>
                    <a:pt x="74" y="3"/>
                    <a:pt x="74" y="3"/>
                  </a:cubicBezTo>
                  <a:cubicBezTo>
                    <a:pt x="74" y="3"/>
                    <a:pt x="26" y="0"/>
                    <a:pt x="4" y="44"/>
                  </a:cubicBezTo>
                  <a:cubicBezTo>
                    <a:pt x="4" y="45"/>
                    <a:pt x="4" y="45"/>
                    <a:pt x="4" y="45"/>
                  </a:cubicBezTo>
                  <a:cubicBezTo>
                    <a:pt x="3" y="45"/>
                    <a:pt x="1" y="47"/>
                    <a:pt x="1" y="48"/>
                  </a:cubicBezTo>
                  <a:cubicBezTo>
                    <a:pt x="0" y="50"/>
                    <a:pt x="3" y="52"/>
                    <a:pt x="6" y="48"/>
                  </a:cubicBezTo>
                  <a:cubicBezTo>
                    <a:pt x="7" y="46"/>
                    <a:pt x="6" y="45"/>
                    <a:pt x="5" y="45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908">
              <a:extLst>
                <a:ext uri="{FF2B5EF4-FFF2-40B4-BE49-F238E27FC236}">
                  <a16:creationId xmlns:a16="http://schemas.microsoft.com/office/drawing/2014/main" id="{DD4DF6DB-30C3-4842-BCA0-728BABA412D1}"/>
                </a:ext>
              </a:extLst>
            </p:cNvPr>
            <p:cNvSpPr>
              <a:spLocks/>
            </p:cNvSpPr>
            <p:nvPr/>
          </p:nvSpPr>
          <p:spPr bwMode="auto">
            <a:xfrm>
              <a:off x="9710738" y="1520826"/>
              <a:ext cx="244475" cy="198438"/>
            </a:xfrm>
            <a:custGeom>
              <a:avLst/>
              <a:gdLst>
                <a:gd name="T0" fmla="*/ 8 w 74"/>
                <a:gd name="T1" fmla="*/ 57 h 60"/>
                <a:gd name="T2" fmla="*/ 50 w 74"/>
                <a:gd name="T3" fmla="*/ 36 h 60"/>
                <a:gd name="T4" fmla="*/ 72 w 74"/>
                <a:gd name="T5" fmla="*/ 0 h 60"/>
                <a:gd name="T6" fmla="*/ 74 w 74"/>
                <a:gd name="T7" fmla="*/ 3 h 60"/>
                <a:gd name="T8" fmla="*/ 7 w 74"/>
                <a:gd name="T9" fmla="*/ 58 h 60"/>
                <a:gd name="T10" fmla="*/ 7 w 74"/>
                <a:gd name="T11" fmla="*/ 58 h 60"/>
                <a:gd name="T12" fmla="*/ 2 w 74"/>
                <a:gd name="T13" fmla="*/ 60 h 60"/>
                <a:gd name="T14" fmla="*/ 4 w 74"/>
                <a:gd name="T15" fmla="*/ 55 h 60"/>
                <a:gd name="T16" fmla="*/ 8 w 74"/>
                <a:gd name="T17" fmla="*/ 57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4" h="60">
                  <a:moveTo>
                    <a:pt x="8" y="57"/>
                  </a:moveTo>
                  <a:cubicBezTo>
                    <a:pt x="16" y="55"/>
                    <a:pt x="36" y="51"/>
                    <a:pt x="50" y="36"/>
                  </a:cubicBezTo>
                  <a:cubicBezTo>
                    <a:pt x="68" y="16"/>
                    <a:pt x="72" y="0"/>
                    <a:pt x="72" y="0"/>
                  </a:cubicBezTo>
                  <a:cubicBezTo>
                    <a:pt x="74" y="3"/>
                    <a:pt x="74" y="3"/>
                    <a:pt x="74" y="3"/>
                  </a:cubicBezTo>
                  <a:cubicBezTo>
                    <a:pt x="74" y="3"/>
                    <a:pt x="60" y="53"/>
                    <a:pt x="7" y="58"/>
                  </a:cubicBezTo>
                  <a:cubicBezTo>
                    <a:pt x="7" y="58"/>
                    <a:pt x="7" y="58"/>
                    <a:pt x="7" y="58"/>
                  </a:cubicBezTo>
                  <a:cubicBezTo>
                    <a:pt x="6" y="58"/>
                    <a:pt x="4" y="60"/>
                    <a:pt x="2" y="60"/>
                  </a:cubicBezTo>
                  <a:cubicBezTo>
                    <a:pt x="0" y="60"/>
                    <a:pt x="0" y="56"/>
                    <a:pt x="4" y="55"/>
                  </a:cubicBezTo>
                  <a:cubicBezTo>
                    <a:pt x="7" y="54"/>
                    <a:pt x="7" y="56"/>
                    <a:pt x="8" y="57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909">
              <a:extLst>
                <a:ext uri="{FF2B5EF4-FFF2-40B4-BE49-F238E27FC236}">
                  <a16:creationId xmlns:a16="http://schemas.microsoft.com/office/drawing/2014/main" id="{12D42274-35F3-4C4F-B787-86E8A18D0CB3}"/>
                </a:ext>
              </a:extLst>
            </p:cNvPr>
            <p:cNvSpPr>
              <a:spLocks/>
            </p:cNvSpPr>
            <p:nvPr/>
          </p:nvSpPr>
          <p:spPr bwMode="auto">
            <a:xfrm>
              <a:off x="9896476" y="1579563"/>
              <a:ext cx="187325" cy="387350"/>
            </a:xfrm>
            <a:custGeom>
              <a:avLst/>
              <a:gdLst>
                <a:gd name="T0" fmla="*/ 10 w 57"/>
                <a:gd name="T1" fmla="*/ 42 h 117"/>
                <a:gd name="T2" fmla="*/ 10 w 57"/>
                <a:gd name="T3" fmla="*/ 42 h 117"/>
                <a:gd name="T4" fmla="*/ 10 w 57"/>
                <a:gd name="T5" fmla="*/ 42 h 117"/>
                <a:gd name="T6" fmla="*/ 10 w 57"/>
                <a:gd name="T7" fmla="*/ 42 h 117"/>
                <a:gd name="T8" fmla="*/ 13 w 57"/>
                <a:gd name="T9" fmla="*/ 38 h 117"/>
                <a:gd name="T10" fmla="*/ 54 w 57"/>
                <a:gd name="T11" fmla="*/ 0 h 117"/>
                <a:gd name="T12" fmla="*/ 57 w 57"/>
                <a:gd name="T13" fmla="*/ 2 h 117"/>
                <a:gd name="T14" fmla="*/ 53 w 57"/>
                <a:gd name="T15" fmla="*/ 48 h 117"/>
                <a:gd name="T16" fmla="*/ 44 w 57"/>
                <a:gd name="T17" fmla="*/ 85 h 117"/>
                <a:gd name="T18" fmla="*/ 44 w 57"/>
                <a:gd name="T19" fmla="*/ 86 h 117"/>
                <a:gd name="T20" fmla="*/ 42 w 57"/>
                <a:gd name="T21" fmla="*/ 90 h 117"/>
                <a:gd name="T22" fmla="*/ 42 w 57"/>
                <a:gd name="T23" fmla="*/ 90 h 117"/>
                <a:gd name="T24" fmla="*/ 27 w 57"/>
                <a:gd name="T25" fmla="*/ 113 h 117"/>
                <a:gd name="T26" fmla="*/ 22 w 57"/>
                <a:gd name="T27" fmla="*/ 112 h 117"/>
                <a:gd name="T28" fmla="*/ 15 w 57"/>
                <a:gd name="T29" fmla="*/ 107 h 117"/>
                <a:gd name="T30" fmla="*/ 10 w 57"/>
                <a:gd name="T31" fmla="*/ 101 h 117"/>
                <a:gd name="T32" fmla="*/ 4 w 57"/>
                <a:gd name="T33" fmla="*/ 85 h 117"/>
                <a:gd name="T34" fmla="*/ 4 w 57"/>
                <a:gd name="T35" fmla="*/ 85 h 117"/>
                <a:gd name="T36" fmla="*/ 10 w 57"/>
                <a:gd name="T37" fmla="*/ 42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7" h="117">
                  <a:moveTo>
                    <a:pt x="10" y="42"/>
                  </a:move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1" y="40"/>
                    <a:pt x="12" y="39"/>
                    <a:pt x="13" y="38"/>
                  </a:cubicBezTo>
                  <a:cubicBezTo>
                    <a:pt x="35" y="8"/>
                    <a:pt x="46" y="13"/>
                    <a:pt x="54" y="0"/>
                  </a:cubicBezTo>
                  <a:cubicBezTo>
                    <a:pt x="57" y="2"/>
                    <a:pt x="57" y="2"/>
                    <a:pt x="57" y="2"/>
                  </a:cubicBezTo>
                  <a:cubicBezTo>
                    <a:pt x="57" y="2"/>
                    <a:pt x="54" y="24"/>
                    <a:pt x="53" y="48"/>
                  </a:cubicBezTo>
                  <a:cubicBezTo>
                    <a:pt x="52" y="60"/>
                    <a:pt x="49" y="73"/>
                    <a:pt x="44" y="85"/>
                  </a:cubicBezTo>
                  <a:cubicBezTo>
                    <a:pt x="44" y="86"/>
                    <a:pt x="44" y="86"/>
                    <a:pt x="44" y="86"/>
                  </a:cubicBezTo>
                  <a:cubicBezTo>
                    <a:pt x="43" y="87"/>
                    <a:pt x="43" y="88"/>
                    <a:pt x="42" y="90"/>
                  </a:cubicBezTo>
                  <a:cubicBezTo>
                    <a:pt x="42" y="90"/>
                    <a:pt x="42" y="90"/>
                    <a:pt x="42" y="90"/>
                  </a:cubicBezTo>
                  <a:cubicBezTo>
                    <a:pt x="37" y="100"/>
                    <a:pt x="32" y="109"/>
                    <a:pt x="27" y="113"/>
                  </a:cubicBezTo>
                  <a:cubicBezTo>
                    <a:pt x="27" y="113"/>
                    <a:pt x="23" y="117"/>
                    <a:pt x="22" y="112"/>
                  </a:cubicBezTo>
                  <a:cubicBezTo>
                    <a:pt x="20" y="106"/>
                    <a:pt x="17" y="106"/>
                    <a:pt x="15" y="107"/>
                  </a:cubicBezTo>
                  <a:cubicBezTo>
                    <a:pt x="14" y="107"/>
                    <a:pt x="13" y="107"/>
                    <a:pt x="10" y="101"/>
                  </a:cubicBezTo>
                  <a:cubicBezTo>
                    <a:pt x="9" y="98"/>
                    <a:pt x="6" y="93"/>
                    <a:pt x="4" y="85"/>
                  </a:cubicBezTo>
                  <a:cubicBezTo>
                    <a:pt x="4" y="85"/>
                    <a:pt x="4" y="85"/>
                    <a:pt x="4" y="85"/>
                  </a:cubicBezTo>
                  <a:cubicBezTo>
                    <a:pt x="1" y="74"/>
                    <a:pt x="0" y="58"/>
                    <a:pt x="10" y="42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910">
              <a:extLst>
                <a:ext uri="{FF2B5EF4-FFF2-40B4-BE49-F238E27FC236}">
                  <a16:creationId xmlns:a16="http://schemas.microsoft.com/office/drawing/2014/main" id="{05FBC956-80C6-41B5-AD2B-63761E1A0ED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928226" y="1585913"/>
              <a:ext cx="155575" cy="274638"/>
            </a:xfrm>
            <a:custGeom>
              <a:avLst/>
              <a:gdLst>
                <a:gd name="T0" fmla="*/ 3 w 47"/>
                <a:gd name="T1" fmla="*/ 37 h 83"/>
                <a:gd name="T2" fmla="*/ 2 w 47"/>
                <a:gd name="T3" fmla="*/ 37 h 83"/>
                <a:gd name="T4" fmla="*/ 0 w 47"/>
                <a:gd name="T5" fmla="*/ 40 h 83"/>
                <a:gd name="T6" fmla="*/ 3 w 47"/>
                <a:gd name="T7" fmla="*/ 37 h 83"/>
                <a:gd name="T8" fmla="*/ 47 w 47"/>
                <a:gd name="T9" fmla="*/ 0 h 83"/>
                <a:gd name="T10" fmla="*/ 22 w 47"/>
                <a:gd name="T11" fmla="*/ 28 h 83"/>
                <a:gd name="T12" fmla="*/ 16 w 47"/>
                <a:gd name="T13" fmla="*/ 53 h 83"/>
                <a:gd name="T14" fmla="*/ 29 w 47"/>
                <a:gd name="T15" fmla="*/ 32 h 83"/>
                <a:gd name="T16" fmla="*/ 30 w 47"/>
                <a:gd name="T17" fmla="*/ 32 h 83"/>
                <a:gd name="T18" fmla="*/ 26 w 47"/>
                <a:gd name="T19" fmla="*/ 65 h 83"/>
                <a:gd name="T20" fmla="*/ 36 w 47"/>
                <a:gd name="T21" fmla="*/ 41 h 83"/>
                <a:gd name="T22" fmla="*/ 38 w 47"/>
                <a:gd name="T23" fmla="*/ 42 h 83"/>
                <a:gd name="T24" fmla="*/ 34 w 47"/>
                <a:gd name="T25" fmla="*/ 83 h 83"/>
                <a:gd name="T26" fmla="*/ 43 w 47"/>
                <a:gd name="T27" fmla="*/ 46 h 83"/>
                <a:gd name="T28" fmla="*/ 47 w 47"/>
                <a:gd name="T29" fmla="*/ 0 h 83"/>
                <a:gd name="T30" fmla="*/ 47 w 47"/>
                <a:gd name="T31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7" h="83">
                  <a:moveTo>
                    <a:pt x="3" y="37"/>
                  </a:moveTo>
                  <a:cubicBezTo>
                    <a:pt x="3" y="37"/>
                    <a:pt x="2" y="37"/>
                    <a:pt x="2" y="37"/>
                  </a:cubicBezTo>
                  <a:cubicBezTo>
                    <a:pt x="2" y="38"/>
                    <a:pt x="1" y="39"/>
                    <a:pt x="0" y="40"/>
                  </a:cubicBezTo>
                  <a:cubicBezTo>
                    <a:pt x="1" y="39"/>
                    <a:pt x="2" y="38"/>
                    <a:pt x="3" y="37"/>
                  </a:cubicBezTo>
                  <a:moveTo>
                    <a:pt x="47" y="0"/>
                  </a:moveTo>
                  <a:cubicBezTo>
                    <a:pt x="47" y="0"/>
                    <a:pt x="36" y="17"/>
                    <a:pt x="22" y="28"/>
                  </a:cubicBezTo>
                  <a:cubicBezTo>
                    <a:pt x="21" y="38"/>
                    <a:pt x="16" y="53"/>
                    <a:pt x="16" y="53"/>
                  </a:cubicBezTo>
                  <a:cubicBezTo>
                    <a:pt x="16" y="53"/>
                    <a:pt x="25" y="32"/>
                    <a:pt x="29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5" y="35"/>
                    <a:pt x="26" y="65"/>
                    <a:pt x="26" y="65"/>
                  </a:cubicBezTo>
                  <a:cubicBezTo>
                    <a:pt x="34" y="53"/>
                    <a:pt x="34" y="41"/>
                    <a:pt x="36" y="41"/>
                  </a:cubicBezTo>
                  <a:cubicBezTo>
                    <a:pt x="37" y="41"/>
                    <a:pt x="37" y="41"/>
                    <a:pt x="38" y="42"/>
                  </a:cubicBezTo>
                  <a:cubicBezTo>
                    <a:pt x="43" y="47"/>
                    <a:pt x="34" y="81"/>
                    <a:pt x="34" y="83"/>
                  </a:cubicBezTo>
                  <a:cubicBezTo>
                    <a:pt x="39" y="71"/>
                    <a:pt x="42" y="58"/>
                    <a:pt x="43" y="46"/>
                  </a:cubicBezTo>
                  <a:cubicBezTo>
                    <a:pt x="44" y="22"/>
                    <a:pt x="47" y="0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</a:path>
              </a:pathLst>
            </a:custGeom>
            <a:solidFill>
              <a:srgbClr val="F9E3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911">
              <a:extLst>
                <a:ext uri="{FF2B5EF4-FFF2-40B4-BE49-F238E27FC236}">
                  <a16:creationId xmlns:a16="http://schemas.microsoft.com/office/drawing/2014/main" id="{41554E71-86DF-4E43-BB0D-4FEFE7A411FE}"/>
                </a:ext>
              </a:extLst>
            </p:cNvPr>
            <p:cNvSpPr>
              <a:spLocks/>
            </p:cNvSpPr>
            <p:nvPr/>
          </p:nvSpPr>
          <p:spPr bwMode="auto">
            <a:xfrm>
              <a:off x="9698038" y="1347788"/>
              <a:ext cx="369888" cy="204788"/>
            </a:xfrm>
            <a:custGeom>
              <a:avLst/>
              <a:gdLst>
                <a:gd name="T0" fmla="*/ 4 w 112"/>
                <a:gd name="T1" fmla="*/ 10 h 62"/>
                <a:gd name="T2" fmla="*/ 6 w 112"/>
                <a:gd name="T3" fmla="*/ 3 h 62"/>
                <a:gd name="T4" fmla="*/ 18 w 112"/>
                <a:gd name="T5" fmla="*/ 0 h 62"/>
                <a:gd name="T6" fmla="*/ 19 w 112"/>
                <a:gd name="T7" fmla="*/ 0 h 62"/>
                <a:gd name="T8" fmla="*/ 19 w 112"/>
                <a:gd name="T9" fmla="*/ 0 h 62"/>
                <a:gd name="T10" fmla="*/ 38 w 112"/>
                <a:gd name="T11" fmla="*/ 4 h 62"/>
                <a:gd name="T12" fmla="*/ 39 w 112"/>
                <a:gd name="T13" fmla="*/ 5 h 62"/>
                <a:gd name="T14" fmla="*/ 40 w 112"/>
                <a:gd name="T15" fmla="*/ 5 h 62"/>
                <a:gd name="T16" fmla="*/ 44 w 112"/>
                <a:gd name="T17" fmla="*/ 6 h 62"/>
                <a:gd name="T18" fmla="*/ 112 w 112"/>
                <a:gd name="T19" fmla="*/ 57 h 62"/>
                <a:gd name="T20" fmla="*/ 82 w 112"/>
                <a:gd name="T21" fmla="*/ 62 h 62"/>
                <a:gd name="T22" fmla="*/ 78 w 112"/>
                <a:gd name="T23" fmla="*/ 62 h 62"/>
                <a:gd name="T24" fmla="*/ 33 w 112"/>
                <a:gd name="T25" fmla="*/ 56 h 62"/>
                <a:gd name="T26" fmla="*/ 32 w 112"/>
                <a:gd name="T27" fmla="*/ 56 h 62"/>
                <a:gd name="T28" fmla="*/ 32 w 112"/>
                <a:gd name="T29" fmla="*/ 56 h 62"/>
                <a:gd name="T30" fmla="*/ 27 w 112"/>
                <a:gd name="T31" fmla="*/ 55 h 62"/>
                <a:gd name="T32" fmla="*/ 16 w 112"/>
                <a:gd name="T33" fmla="*/ 49 h 62"/>
                <a:gd name="T34" fmla="*/ 7 w 112"/>
                <a:gd name="T35" fmla="*/ 34 h 62"/>
                <a:gd name="T36" fmla="*/ 2 w 112"/>
                <a:gd name="T37" fmla="*/ 19 h 62"/>
                <a:gd name="T38" fmla="*/ 4 w 112"/>
                <a:gd name="T39" fmla="*/ 1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12" h="62">
                  <a:moveTo>
                    <a:pt x="4" y="10"/>
                  </a:moveTo>
                  <a:cubicBezTo>
                    <a:pt x="7" y="10"/>
                    <a:pt x="5" y="5"/>
                    <a:pt x="6" y="3"/>
                  </a:cubicBezTo>
                  <a:cubicBezTo>
                    <a:pt x="7" y="1"/>
                    <a:pt x="11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4" y="1"/>
                    <a:pt x="30" y="2"/>
                    <a:pt x="38" y="4"/>
                  </a:cubicBezTo>
                  <a:cubicBezTo>
                    <a:pt x="38" y="4"/>
                    <a:pt x="39" y="5"/>
                    <a:pt x="39" y="5"/>
                  </a:cubicBezTo>
                  <a:cubicBezTo>
                    <a:pt x="40" y="5"/>
                    <a:pt x="40" y="5"/>
                    <a:pt x="40" y="5"/>
                  </a:cubicBezTo>
                  <a:cubicBezTo>
                    <a:pt x="41" y="5"/>
                    <a:pt x="42" y="6"/>
                    <a:pt x="44" y="6"/>
                  </a:cubicBezTo>
                  <a:cubicBezTo>
                    <a:pt x="65" y="14"/>
                    <a:pt x="103" y="29"/>
                    <a:pt x="112" y="57"/>
                  </a:cubicBezTo>
                  <a:cubicBezTo>
                    <a:pt x="82" y="62"/>
                    <a:pt x="82" y="62"/>
                    <a:pt x="82" y="62"/>
                  </a:cubicBezTo>
                  <a:cubicBezTo>
                    <a:pt x="82" y="62"/>
                    <a:pt x="80" y="62"/>
                    <a:pt x="78" y="62"/>
                  </a:cubicBezTo>
                  <a:cubicBezTo>
                    <a:pt x="70" y="61"/>
                    <a:pt x="49" y="60"/>
                    <a:pt x="33" y="56"/>
                  </a:cubicBezTo>
                  <a:cubicBezTo>
                    <a:pt x="32" y="56"/>
                    <a:pt x="32" y="56"/>
                    <a:pt x="32" y="56"/>
                  </a:cubicBezTo>
                  <a:cubicBezTo>
                    <a:pt x="32" y="56"/>
                    <a:pt x="32" y="56"/>
                    <a:pt x="32" y="56"/>
                  </a:cubicBezTo>
                  <a:cubicBezTo>
                    <a:pt x="30" y="56"/>
                    <a:pt x="28" y="55"/>
                    <a:pt x="27" y="55"/>
                  </a:cubicBezTo>
                  <a:cubicBezTo>
                    <a:pt x="22" y="53"/>
                    <a:pt x="18" y="51"/>
                    <a:pt x="16" y="49"/>
                  </a:cubicBezTo>
                  <a:cubicBezTo>
                    <a:pt x="12" y="44"/>
                    <a:pt x="9" y="39"/>
                    <a:pt x="7" y="34"/>
                  </a:cubicBezTo>
                  <a:cubicBezTo>
                    <a:pt x="4" y="28"/>
                    <a:pt x="3" y="23"/>
                    <a:pt x="2" y="19"/>
                  </a:cubicBezTo>
                  <a:cubicBezTo>
                    <a:pt x="0" y="13"/>
                    <a:pt x="1" y="9"/>
                    <a:pt x="4" y="10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912">
              <a:extLst>
                <a:ext uri="{FF2B5EF4-FFF2-40B4-BE49-F238E27FC236}">
                  <a16:creationId xmlns:a16="http://schemas.microsoft.com/office/drawing/2014/main" id="{210BFB37-EB56-4E9F-9EDF-E097FCD2A2A8}"/>
                </a:ext>
              </a:extLst>
            </p:cNvPr>
            <p:cNvSpPr>
              <a:spLocks/>
            </p:cNvSpPr>
            <p:nvPr/>
          </p:nvSpPr>
          <p:spPr bwMode="auto">
            <a:xfrm>
              <a:off x="9826626" y="1368426"/>
              <a:ext cx="241300" cy="168275"/>
            </a:xfrm>
            <a:custGeom>
              <a:avLst/>
              <a:gdLst>
                <a:gd name="T0" fmla="*/ 5 w 73"/>
                <a:gd name="T1" fmla="*/ 0 h 51"/>
                <a:gd name="T2" fmla="*/ 37 w 73"/>
                <a:gd name="T3" fmla="*/ 22 h 51"/>
                <a:gd name="T4" fmla="*/ 36 w 73"/>
                <a:gd name="T5" fmla="*/ 24 h 51"/>
                <a:gd name="T6" fmla="*/ 35 w 73"/>
                <a:gd name="T7" fmla="*/ 24 h 51"/>
                <a:gd name="T8" fmla="*/ 2 w 73"/>
                <a:gd name="T9" fmla="*/ 17 h 51"/>
                <a:gd name="T10" fmla="*/ 0 w 73"/>
                <a:gd name="T11" fmla="*/ 17 h 51"/>
                <a:gd name="T12" fmla="*/ 29 w 73"/>
                <a:gd name="T13" fmla="*/ 33 h 51"/>
                <a:gd name="T14" fmla="*/ 26 w 73"/>
                <a:gd name="T15" fmla="*/ 32 h 51"/>
                <a:gd name="T16" fmla="*/ 7 w 73"/>
                <a:gd name="T17" fmla="*/ 31 h 51"/>
                <a:gd name="T18" fmla="*/ 0 w 73"/>
                <a:gd name="T19" fmla="*/ 31 h 51"/>
                <a:gd name="T20" fmla="*/ 7 w 73"/>
                <a:gd name="T21" fmla="*/ 34 h 51"/>
                <a:gd name="T22" fmla="*/ 32 w 73"/>
                <a:gd name="T23" fmla="*/ 48 h 51"/>
                <a:gd name="T24" fmla="*/ 33 w 73"/>
                <a:gd name="T25" fmla="*/ 49 h 51"/>
                <a:gd name="T26" fmla="*/ 46 w 73"/>
                <a:gd name="T27" fmla="*/ 49 h 51"/>
                <a:gd name="T28" fmla="*/ 73 w 73"/>
                <a:gd name="T29" fmla="*/ 51 h 51"/>
                <a:gd name="T30" fmla="*/ 5 w 73"/>
                <a:gd name="T31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3" h="51">
                  <a:moveTo>
                    <a:pt x="5" y="0"/>
                  </a:moveTo>
                  <a:cubicBezTo>
                    <a:pt x="17" y="5"/>
                    <a:pt x="34" y="19"/>
                    <a:pt x="37" y="22"/>
                  </a:cubicBezTo>
                  <a:cubicBezTo>
                    <a:pt x="39" y="24"/>
                    <a:pt x="37" y="24"/>
                    <a:pt x="36" y="24"/>
                  </a:cubicBezTo>
                  <a:cubicBezTo>
                    <a:pt x="35" y="24"/>
                    <a:pt x="35" y="24"/>
                    <a:pt x="35" y="24"/>
                  </a:cubicBezTo>
                  <a:cubicBezTo>
                    <a:pt x="22" y="17"/>
                    <a:pt x="8" y="17"/>
                    <a:pt x="2" y="17"/>
                  </a:cubicBezTo>
                  <a:cubicBezTo>
                    <a:pt x="1" y="17"/>
                    <a:pt x="0" y="17"/>
                    <a:pt x="0" y="17"/>
                  </a:cubicBezTo>
                  <a:cubicBezTo>
                    <a:pt x="17" y="18"/>
                    <a:pt x="38" y="33"/>
                    <a:pt x="29" y="33"/>
                  </a:cubicBezTo>
                  <a:cubicBezTo>
                    <a:pt x="28" y="33"/>
                    <a:pt x="27" y="33"/>
                    <a:pt x="26" y="32"/>
                  </a:cubicBezTo>
                  <a:cubicBezTo>
                    <a:pt x="21" y="31"/>
                    <a:pt x="14" y="31"/>
                    <a:pt x="7" y="31"/>
                  </a:cubicBezTo>
                  <a:cubicBezTo>
                    <a:pt x="5" y="31"/>
                    <a:pt x="2" y="31"/>
                    <a:pt x="0" y="31"/>
                  </a:cubicBezTo>
                  <a:cubicBezTo>
                    <a:pt x="3" y="32"/>
                    <a:pt x="5" y="33"/>
                    <a:pt x="7" y="34"/>
                  </a:cubicBezTo>
                  <a:cubicBezTo>
                    <a:pt x="23" y="38"/>
                    <a:pt x="38" y="45"/>
                    <a:pt x="32" y="48"/>
                  </a:cubicBezTo>
                  <a:cubicBezTo>
                    <a:pt x="32" y="48"/>
                    <a:pt x="33" y="49"/>
                    <a:pt x="33" y="49"/>
                  </a:cubicBezTo>
                  <a:cubicBezTo>
                    <a:pt x="38" y="49"/>
                    <a:pt x="42" y="49"/>
                    <a:pt x="46" y="49"/>
                  </a:cubicBezTo>
                  <a:cubicBezTo>
                    <a:pt x="62" y="49"/>
                    <a:pt x="73" y="51"/>
                    <a:pt x="73" y="51"/>
                  </a:cubicBezTo>
                  <a:cubicBezTo>
                    <a:pt x="64" y="23"/>
                    <a:pt x="26" y="8"/>
                    <a:pt x="5" y="0"/>
                  </a:cubicBezTo>
                </a:path>
              </a:pathLst>
            </a:custGeom>
            <a:solidFill>
              <a:srgbClr val="F9E3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913">
              <a:extLst>
                <a:ext uri="{FF2B5EF4-FFF2-40B4-BE49-F238E27FC236}">
                  <a16:creationId xmlns:a16="http://schemas.microsoft.com/office/drawing/2014/main" id="{4FE4D4B9-ADB3-4444-82CA-7DE11A9E4045}"/>
                </a:ext>
              </a:extLst>
            </p:cNvPr>
            <p:cNvSpPr>
              <a:spLocks/>
            </p:cNvSpPr>
            <p:nvPr/>
          </p:nvSpPr>
          <p:spPr bwMode="auto">
            <a:xfrm>
              <a:off x="9704388" y="1520826"/>
              <a:ext cx="379413" cy="192088"/>
            </a:xfrm>
            <a:custGeom>
              <a:avLst/>
              <a:gdLst>
                <a:gd name="T0" fmla="*/ 1 w 115"/>
                <a:gd name="T1" fmla="*/ 41 h 58"/>
                <a:gd name="T2" fmla="*/ 18 w 115"/>
                <a:gd name="T3" fmla="*/ 17 h 58"/>
                <a:gd name="T4" fmla="*/ 19 w 115"/>
                <a:gd name="T5" fmla="*/ 15 h 58"/>
                <a:gd name="T6" fmla="*/ 20 w 115"/>
                <a:gd name="T7" fmla="*/ 15 h 58"/>
                <a:gd name="T8" fmla="*/ 21 w 115"/>
                <a:gd name="T9" fmla="*/ 14 h 58"/>
                <a:gd name="T10" fmla="*/ 21 w 115"/>
                <a:gd name="T11" fmla="*/ 14 h 58"/>
                <a:gd name="T12" fmla="*/ 33 w 115"/>
                <a:gd name="T13" fmla="*/ 9 h 58"/>
                <a:gd name="T14" fmla="*/ 54 w 115"/>
                <a:gd name="T15" fmla="*/ 5 h 58"/>
                <a:gd name="T16" fmla="*/ 54 w 115"/>
                <a:gd name="T17" fmla="*/ 5 h 58"/>
                <a:gd name="T18" fmla="*/ 55 w 115"/>
                <a:gd name="T19" fmla="*/ 4 h 58"/>
                <a:gd name="T20" fmla="*/ 110 w 115"/>
                <a:gd name="T21" fmla="*/ 5 h 58"/>
                <a:gd name="T22" fmla="*/ 115 w 115"/>
                <a:gd name="T23" fmla="*/ 20 h 58"/>
                <a:gd name="T24" fmla="*/ 81 w 115"/>
                <a:gd name="T25" fmla="*/ 54 h 58"/>
                <a:gd name="T26" fmla="*/ 49 w 115"/>
                <a:gd name="T27" fmla="*/ 58 h 58"/>
                <a:gd name="T28" fmla="*/ 49 w 115"/>
                <a:gd name="T29" fmla="*/ 58 h 58"/>
                <a:gd name="T30" fmla="*/ 37 w 115"/>
                <a:gd name="T31" fmla="*/ 57 h 58"/>
                <a:gd name="T32" fmla="*/ 24 w 115"/>
                <a:gd name="T33" fmla="*/ 55 h 58"/>
                <a:gd name="T34" fmla="*/ 9 w 115"/>
                <a:gd name="T35" fmla="*/ 51 h 58"/>
                <a:gd name="T36" fmla="*/ 9 w 115"/>
                <a:gd name="T37" fmla="*/ 44 h 58"/>
                <a:gd name="T38" fmla="*/ 1 w 115"/>
                <a:gd name="T39" fmla="*/ 41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15" h="58">
                  <a:moveTo>
                    <a:pt x="1" y="41"/>
                  </a:moveTo>
                  <a:cubicBezTo>
                    <a:pt x="0" y="39"/>
                    <a:pt x="6" y="26"/>
                    <a:pt x="18" y="17"/>
                  </a:cubicBezTo>
                  <a:cubicBezTo>
                    <a:pt x="18" y="16"/>
                    <a:pt x="18" y="16"/>
                    <a:pt x="19" y="15"/>
                  </a:cubicBezTo>
                  <a:cubicBezTo>
                    <a:pt x="20" y="15"/>
                    <a:pt x="20" y="15"/>
                    <a:pt x="20" y="15"/>
                  </a:cubicBezTo>
                  <a:cubicBezTo>
                    <a:pt x="20" y="15"/>
                    <a:pt x="21" y="14"/>
                    <a:pt x="21" y="14"/>
                  </a:cubicBezTo>
                  <a:cubicBezTo>
                    <a:pt x="21" y="14"/>
                    <a:pt x="21" y="14"/>
                    <a:pt x="21" y="14"/>
                  </a:cubicBezTo>
                  <a:cubicBezTo>
                    <a:pt x="25" y="11"/>
                    <a:pt x="29" y="10"/>
                    <a:pt x="33" y="9"/>
                  </a:cubicBezTo>
                  <a:cubicBezTo>
                    <a:pt x="40" y="7"/>
                    <a:pt x="47" y="5"/>
                    <a:pt x="54" y="5"/>
                  </a:cubicBezTo>
                  <a:cubicBezTo>
                    <a:pt x="54" y="5"/>
                    <a:pt x="54" y="5"/>
                    <a:pt x="54" y="5"/>
                  </a:cubicBezTo>
                  <a:cubicBezTo>
                    <a:pt x="54" y="4"/>
                    <a:pt x="55" y="4"/>
                    <a:pt x="55" y="4"/>
                  </a:cubicBezTo>
                  <a:cubicBezTo>
                    <a:pt x="87" y="0"/>
                    <a:pt x="110" y="5"/>
                    <a:pt x="110" y="5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5" y="20"/>
                    <a:pt x="99" y="46"/>
                    <a:pt x="81" y="54"/>
                  </a:cubicBezTo>
                  <a:cubicBezTo>
                    <a:pt x="71" y="58"/>
                    <a:pt x="60" y="58"/>
                    <a:pt x="49" y="58"/>
                  </a:cubicBezTo>
                  <a:cubicBezTo>
                    <a:pt x="49" y="58"/>
                    <a:pt x="49" y="58"/>
                    <a:pt x="49" y="58"/>
                  </a:cubicBezTo>
                  <a:cubicBezTo>
                    <a:pt x="45" y="58"/>
                    <a:pt x="41" y="57"/>
                    <a:pt x="37" y="57"/>
                  </a:cubicBezTo>
                  <a:cubicBezTo>
                    <a:pt x="32" y="56"/>
                    <a:pt x="27" y="56"/>
                    <a:pt x="24" y="55"/>
                  </a:cubicBezTo>
                  <a:cubicBezTo>
                    <a:pt x="11" y="55"/>
                    <a:pt x="10" y="54"/>
                    <a:pt x="9" y="51"/>
                  </a:cubicBezTo>
                  <a:cubicBezTo>
                    <a:pt x="9" y="47"/>
                    <a:pt x="9" y="46"/>
                    <a:pt x="9" y="44"/>
                  </a:cubicBezTo>
                  <a:cubicBezTo>
                    <a:pt x="9" y="43"/>
                    <a:pt x="2" y="44"/>
                    <a:pt x="1" y="41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Freeform 914">
              <a:extLst>
                <a:ext uri="{FF2B5EF4-FFF2-40B4-BE49-F238E27FC236}">
                  <a16:creationId xmlns:a16="http://schemas.microsoft.com/office/drawing/2014/main" id="{E56AB4F4-C179-4EE2-8A23-D8A6F9AD8235}"/>
                </a:ext>
              </a:extLst>
            </p:cNvPr>
            <p:cNvSpPr>
              <a:spLocks/>
            </p:cNvSpPr>
            <p:nvPr/>
          </p:nvSpPr>
          <p:spPr bwMode="auto">
            <a:xfrm>
              <a:off x="9859963" y="1530351"/>
              <a:ext cx="223838" cy="182563"/>
            </a:xfrm>
            <a:custGeom>
              <a:avLst/>
              <a:gdLst>
                <a:gd name="T0" fmla="*/ 36 w 68"/>
                <a:gd name="T1" fmla="*/ 0 h 55"/>
                <a:gd name="T2" fmla="*/ 8 w 68"/>
                <a:gd name="T3" fmla="*/ 1 h 55"/>
                <a:gd name="T4" fmla="*/ 18 w 68"/>
                <a:gd name="T5" fmla="*/ 1 h 55"/>
                <a:gd name="T6" fmla="*/ 35 w 68"/>
                <a:gd name="T7" fmla="*/ 2 h 55"/>
                <a:gd name="T8" fmla="*/ 34 w 68"/>
                <a:gd name="T9" fmla="*/ 4 h 55"/>
                <a:gd name="T10" fmla="*/ 31 w 68"/>
                <a:gd name="T11" fmla="*/ 4 h 55"/>
                <a:gd name="T12" fmla="*/ 6 w 68"/>
                <a:gd name="T13" fmla="*/ 13 h 55"/>
                <a:gd name="T14" fmla="*/ 18 w 68"/>
                <a:gd name="T15" fmla="*/ 10 h 55"/>
                <a:gd name="T16" fmla="*/ 27 w 68"/>
                <a:gd name="T17" fmla="*/ 15 h 55"/>
                <a:gd name="T18" fmla="*/ 0 w 68"/>
                <a:gd name="T19" fmla="*/ 28 h 55"/>
                <a:gd name="T20" fmla="*/ 30 w 68"/>
                <a:gd name="T21" fmla="*/ 23 h 55"/>
                <a:gd name="T22" fmla="*/ 38 w 68"/>
                <a:gd name="T23" fmla="*/ 25 h 55"/>
                <a:gd name="T24" fmla="*/ 11 w 68"/>
                <a:gd name="T25" fmla="*/ 39 h 55"/>
                <a:gd name="T26" fmla="*/ 14 w 68"/>
                <a:gd name="T27" fmla="*/ 39 h 55"/>
                <a:gd name="T28" fmla="*/ 40 w 68"/>
                <a:gd name="T29" fmla="*/ 33 h 55"/>
                <a:gd name="T30" fmla="*/ 40 w 68"/>
                <a:gd name="T31" fmla="*/ 33 h 55"/>
                <a:gd name="T32" fmla="*/ 42 w 68"/>
                <a:gd name="T33" fmla="*/ 36 h 55"/>
                <a:gd name="T34" fmla="*/ 2 w 68"/>
                <a:gd name="T35" fmla="*/ 55 h 55"/>
                <a:gd name="T36" fmla="*/ 9 w 68"/>
                <a:gd name="T37" fmla="*/ 55 h 55"/>
                <a:gd name="T38" fmla="*/ 34 w 68"/>
                <a:gd name="T39" fmla="*/ 51 h 55"/>
                <a:gd name="T40" fmla="*/ 68 w 68"/>
                <a:gd name="T41" fmla="*/ 17 h 55"/>
                <a:gd name="T42" fmla="*/ 63 w 68"/>
                <a:gd name="T43" fmla="*/ 2 h 55"/>
                <a:gd name="T44" fmla="*/ 36 w 68"/>
                <a:gd name="T45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8" h="55">
                  <a:moveTo>
                    <a:pt x="36" y="0"/>
                  </a:moveTo>
                  <a:cubicBezTo>
                    <a:pt x="28" y="0"/>
                    <a:pt x="18" y="0"/>
                    <a:pt x="8" y="1"/>
                  </a:cubicBezTo>
                  <a:cubicBezTo>
                    <a:pt x="11" y="1"/>
                    <a:pt x="14" y="1"/>
                    <a:pt x="18" y="1"/>
                  </a:cubicBezTo>
                  <a:cubicBezTo>
                    <a:pt x="26" y="1"/>
                    <a:pt x="34" y="2"/>
                    <a:pt x="35" y="2"/>
                  </a:cubicBezTo>
                  <a:cubicBezTo>
                    <a:pt x="37" y="3"/>
                    <a:pt x="34" y="4"/>
                    <a:pt x="34" y="4"/>
                  </a:cubicBezTo>
                  <a:cubicBezTo>
                    <a:pt x="33" y="4"/>
                    <a:pt x="32" y="4"/>
                    <a:pt x="31" y="4"/>
                  </a:cubicBezTo>
                  <a:cubicBezTo>
                    <a:pt x="18" y="4"/>
                    <a:pt x="6" y="13"/>
                    <a:pt x="6" y="13"/>
                  </a:cubicBezTo>
                  <a:cubicBezTo>
                    <a:pt x="9" y="11"/>
                    <a:pt x="14" y="10"/>
                    <a:pt x="18" y="10"/>
                  </a:cubicBezTo>
                  <a:cubicBezTo>
                    <a:pt x="27" y="10"/>
                    <a:pt x="34" y="13"/>
                    <a:pt x="27" y="15"/>
                  </a:cubicBezTo>
                  <a:cubicBezTo>
                    <a:pt x="16" y="17"/>
                    <a:pt x="2" y="27"/>
                    <a:pt x="0" y="28"/>
                  </a:cubicBezTo>
                  <a:cubicBezTo>
                    <a:pt x="5" y="26"/>
                    <a:pt x="20" y="23"/>
                    <a:pt x="30" y="23"/>
                  </a:cubicBezTo>
                  <a:cubicBezTo>
                    <a:pt x="34" y="23"/>
                    <a:pt x="38" y="23"/>
                    <a:pt x="38" y="25"/>
                  </a:cubicBezTo>
                  <a:cubicBezTo>
                    <a:pt x="40" y="31"/>
                    <a:pt x="11" y="39"/>
                    <a:pt x="11" y="39"/>
                  </a:cubicBezTo>
                  <a:cubicBezTo>
                    <a:pt x="12" y="39"/>
                    <a:pt x="13" y="39"/>
                    <a:pt x="14" y="39"/>
                  </a:cubicBezTo>
                  <a:cubicBezTo>
                    <a:pt x="25" y="39"/>
                    <a:pt x="37" y="33"/>
                    <a:pt x="40" y="33"/>
                  </a:cubicBezTo>
                  <a:cubicBezTo>
                    <a:pt x="40" y="33"/>
                    <a:pt x="40" y="33"/>
                    <a:pt x="40" y="33"/>
                  </a:cubicBezTo>
                  <a:cubicBezTo>
                    <a:pt x="44" y="33"/>
                    <a:pt x="42" y="36"/>
                    <a:pt x="42" y="36"/>
                  </a:cubicBezTo>
                  <a:cubicBezTo>
                    <a:pt x="33" y="51"/>
                    <a:pt x="8" y="54"/>
                    <a:pt x="2" y="55"/>
                  </a:cubicBezTo>
                  <a:cubicBezTo>
                    <a:pt x="4" y="55"/>
                    <a:pt x="7" y="55"/>
                    <a:pt x="9" y="55"/>
                  </a:cubicBezTo>
                  <a:cubicBezTo>
                    <a:pt x="18" y="55"/>
                    <a:pt x="26" y="54"/>
                    <a:pt x="34" y="51"/>
                  </a:cubicBezTo>
                  <a:cubicBezTo>
                    <a:pt x="52" y="43"/>
                    <a:pt x="68" y="17"/>
                    <a:pt x="68" y="17"/>
                  </a:cubicBezTo>
                  <a:cubicBezTo>
                    <a:pt x="63" y="2"/>
                    <a:pt x="63" y="2"/>
                    <a:pt x="63" y="2"/>
                  </a:cubicBezTo>
                  <a:cubicBezTo>
                    <a:pt x="63" y="2"/>
                    <a:pt x="52" y="0"/>
                    <a:pt x="36" y="0"/>
                  </a:cubicBezTo>
                </a:path>
              </a:pathLst>
            </a:custGeom>
            <a:solidFill>
              <a:srgbClr val="F9E3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Freeform 915">
              <a:extLst>
                <a:ext uri="{FF2B5EF4-FFF2-40B4-BE49-F238E27FC236}">
                  <a16:creationId xmlns:a16="http://schemas.microsoft.com/office/drawing/2014/main" id="{ABB3A76A-66DC-4263-9ABE-1BE77C6BB10D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9176" y="1798638"/>
              <a:ext cx="125413" cy="158750"/>
            </a:xfrm>
            <a:custGeom>
              <a:avLst/>
              <a:gdLst>
                <a:gd name="T0" fmla="*/ 25 w 38"/>
                <a:gd name="T1" fmla="*/ 0 h 48"/>
                <a:gd name="T2" fmla="*/ 12 w 38"/>
                <a:gd name="T3" fmla="*/ 27 h 48"/>
                <a:gd name="T4" fmla="*/ 11 w 38"/>
                <a:gd name="T5" fmla="*/ 28 h 48"/>
                <a:gd name="T6" fmla="*/ 10 w 38"/>
                <a:gd name="T7" fmla="*/ 1 h 48"/>
                <a:gd name="T8" fmla="*/ 2 w 38"/>
                <a:gd name="T9" fmla="*/ 20 h 48"/>
                <a:gd name="T10" fmla="*/ 0 w 38"/>
                <a:gd name="T11" fmla="*/ 19 h 48"/>
                <a:gd name="T12" fmla="*/ 6 w 38"/>
                <a:gd name="T13" fmla="*/ 35 h 48"/>
                <a:gd name="T14" fmla="*/ 11 w 38"/>
                <a:gd name="T15" fmla="*/ 41 h 48"/>
                <a:gd name="T16" fmla="*/ 11 w 38"/>
                <a:gd name="T17" fmla="*/ 41 h 48"/>
                <a:gd name="T18" fmla="*/ 12 w 38"/>
                <a:gd name="T19" fmla="*/ 41 h 48"/>
                <a:gd name="T20" fmla="*/ 18 w 38"/>
                <a:gd name="T21" fmla="*/ 46 h 48"/>
                <a:gd name="T22" fmla="*/ 20 w 38"/>
                <a:gd name="T23" fmla="*/ 48 h 48"/>
                <a:gd name="T24" fmla="*/ 23 w 38"/>
                <a:gd name="T25" fmla="*/ 47 h 48"/>
                <a:gd name="T26" fmla="*/ 38 w 38"/>
                <a:gd name="T27" fmla="*/ 24 h 48"/>
                <a:gd name="T28" fmla="*/ 26 w 38"/>
                <a:gd name="T29" fmla="*/ 38 h 48"/>
                <a:gd name="T30" fmla="*/ 26 w 38"/>
                <a:gd name="T31" fmla="*/ 38 h 48"/>
                <a:gd name="T32" fmla="*/ 36 w 38"/>
                <a:gd name="T33" fmla="*/ 10 h 48"/>
                <a:gd name="T34" fmla="*/ 20 w 38"/>
                <a:gd name="T35" fmla="*/ 34 h 48"/>
                <a:gd name="T36" fmla="*/ 18 w 38"/>
                <a:gd name="T37" fmla="*/ 33 h 48"/>
                <a:gd name="T38" fmla="*/ 25 w 38"/>
                <a:gd name="T39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8" h="48">
                  <a:moveTo>
                    <a:pt x="25" y="0"/>
                  </a:moveTo>
                  <a:cubicBezTo>
                    <a:pt x="25" y="0"/>
                    <a:pt x="19" y="24"/>
                    <a:pt x="12" y="27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5" y="28"/>
                    <a:pt x="9" y="4"/>
                    <a:pt x="10" y="1"/>
                  </a:cubicBezTo>
                  <a:cubicBezTo>
                    <a:pt x="9" y="3"/>
                    <a:pt x="6" y="20"/>
                    <a:pt x="2" y="20"/>
                  </a:cubicBezTo>
                  <a:cubicBezTo>
                    <a:pt x="1" y="20"/>
                    <a:pt x="0" y="20"/>
                    <a:pt x="0" y="19"/>
                  </a:cubicBezTo>
                  <a:cubicBezTo>
                    <a:pt x="2" y="27"/>
                    <a:pt x="5" y="32"/>
                    <a:pt x="6" y="35"/>
                  </a:cubicBezTo>
                  <a:cubicBezTo>
                    <a:pt x="9" y="40"/>
                    <a:pt x="9" y="41"/>
                    <a:pt x="11" y="41"/>
                  </a:cubicBezTo>
                  <a:cubicBezTo>
                    <a:pt x="11" y="41"/>
                    <a:pt x="11" y="41"/>
                    <a:pt x="11" y="41"/>
                  </a:cubicBezTo>
                  <a:cubicBezTo>
                    <a:pt x="12" y="41"/>
                    <a:pt x="12" y="41"/>
                    <a:pt x="12" y="41"/>
                  </a:cubicBezTo>
                  <a:cubicBezTo>
                    <a:pt x="14" y="41"/>
                    <a:pt x="16" y="41"/>
                    <a:pt x="18" y="46"/>
                  </a:cubicBezTo>
                  <a:cubicBezTo>
                    <a:pt x="18" y="48"/>
                    <a:pt x="19" y="48"/>
                    <a:pt x="20" y="48"/>
                  </a:cubicBezTo>
                  <a:cubicBezTo>
                    <a:pt x="22" y="48"/>
                    <a:pt x="23" y="47"/>
                    <a:pt x="23" y="47"/>
                  </a:cubicBezTo>
                  <a:cubicBezTo>
                    <a:pt x="28" y="43"/>
                    <a:pt x="33" y="34"/>
                    <a:pt x="38" y="24"/>
                  </a:cubicBezTo>
                  <a:cubicBezTo>
                    <a:pt x="37" y="25"/>
                    <a:pt x="30" y="38"/>
                    <a:pt x="26" y="38"/>
                  </a:cubicBezTo>
                  <a:cubicBezTo>
                    <a:pt x="26" y="38"/>
                    <a:pt x="26" y="38"/>
                    <a:pt x="26" y="38"/>
                  </a:cubicBezTo>
                  <a:cubicBezTo>
                    <a:pt x="26" y="38"/>
                    <a:pt x="36" y="21"/>
                    <a:pt x="36" y="10"/>
                  </a:cubicBezTo>
                  <a:cubicBezTo>
                    <a:pt x="36" y="10"/>
                    <a:pt x="26" y="34"/>
                    <a:pt x="20" y="34"/>
                  </a:cubicBezTo>
                  <a:cubicBezTo>
                    <a:pt x="19" y="34"/>
                    <a:pt x="18" y="34"/>
                    <a:pt x="18" y="33"/>
                  </a:cubicBezTo>
                  <a:cubicBezTo>
                    <a:pt x="22" y="21"/>
                    <a:pt x="26" y="16"/>
                    <a:pt x="25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916">
              <a:extLst>
                <a:ext uri="{FF2B5EF4-FFF2-40B4-BE49-F238E27FC236}">
                  <a16:creationId xmlns:a16="http://schemas.microsoft.com/office/drawing/2014/main" id="{B5EF7EFD-C8B2-4336-A093-56303685FEC6}"/>
                </a:ext>
              </a:extLst>
            </p:cNvPr>
            <p:cNvSpPr>
              <a:spLocks/>
            </p:cNvSpPr>
            <p:nvPr/>
          </p:nvSpPr>
          <p:spPr bwMode="auto">
            <a:xfrm>
              <a:off x="9802813" y="1616076"/>
              <a:ext cx="11113" cy="0"/>
            </a:xfrm>
            <a:custGeom>
              <a:avLst/>
              <a:gdLst>
                <a:gd name="T0" fmla="*/ 3 w 3"/>
                <a:gd name="T1" fmla="*/ 0 w 3"/>
                <a:gd name="T2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cubicBezTo>
                    <a:pt x="2" y="0"/>
                    <a:pt x="1" y="0"/>
                    <a:pt x="0" y="0"/>
                  </a:cubicBezTo>
                  <a:cubicBezTo>
                    <a:pt x="1" y="0"/>
                    <a:pt x="3" y="0"/>
                    <a:pt x="3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917">
              <a:extLst>
                <a:ext uri="{FF2B5EF4-FFF2-40B4-BE49-F238E27FC236}">
                  <a16:creationId xmlns:a16="http://schemas.microsoft.com/office/drawing/2014/main" id="{BDDB7E9A-2D26-451C-83F4-A050C92E2DA3}"/>
                </a:ext>
              </a:extLst>
            </p:cNvPr>
            <p:cNvSpPr>
              <a:spLocks/>
            </p:cNvSpPr>
            <p:nvPr/>
          </p:nvSpPr>
          <p:spPr bwMode="auto">
            <a:xfrm>
              <a:off x="9767888" y="1566863"/>
              <a:ext cx="9525" cy="3175"/>
            </a:xfrm>
            <a:custGeom>
              <a:avLst/>
              <a:gdLst>
                <a:gd name="T0" fmla="*/ 1 w 3"/>
                <a:gd name="T1" fmla="*/ 1 h 1"/>
                <a:gd name="T2" fmla="*/ 0 w 3"/>
                <a:gd name="T3" fmla="*/ 1 h 1"/>
                <a:gd name="T4" fmla="*/ 2 w 3"/>
                <a:gd name="T5" fmla="*/ 0 h 1"/>
                <a:gd name="T6" fmla="*/ 2 w 3"/>
                <a:gd name="T7" fmla="*/ 0 h 1"/>
                <a:gd name="T8" fmla="*/ 3 w 3"/>
                <a:gd name="T9" fmla="*/ 0 h 1"/>
                <a:gd name="T10" fmla="*/ 1 w 3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cubicBezTo>
                    <a:pt x="1" y="1"/>
                    <a:pt x="1" y="1"/>
                    <a:pt x="0" y="1"/>
                  </a:cubicBezTo>
                  <a:cubicBezTo>
                    <a:pt x="1" y="1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2" y="0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918">
              <a:extLst>
                <a:ext uri="{FF2B5EF4-FFF2-40B4-BE49-F238E27FC236}">
                  <a16:creationId xmlns:a16="http://schemas.microsoft.com/office/drawing/2014/main" id="{6E7384B5-6BCB-4DA9-8296-14BD6D7D9DA5}"/>
                </a:ext>
              </a:extLst>
            </p:cNvPr>
            <p:cNvSpPr>
              <a:spLocks/>
            </p:cNvSpPr>
            <p:nvPr/>
          </p:nvSpPr>
          <p:spPr bwMode="auto">
            <a:xfrm>
              <a:off x="9707563" y="1576388"/>
              <a:ext cx="119063" cy="131763"/>
            </a:xfrm>
            <a:custGeom>
              <a:avLst/>
              <a:gdLst>
                <a:gd name="T0" fmla="*/ 17 w 36"/>
                <a:gd name="T1" fmla="*/ 0 h 40"/>
                <a:gd name="T2" fmla="*/ 15 w 36"/>
                <a:gd name="T3" fmla="*/ 1 h 40"/>
                <a:gd name="T4" fmla="*/ 13 w 36"/>
                <a:gd name="T5" fmla="*/ 3 h 40"/>
                <a:gd name="T6" fmla="*/ 0 w 36"/>
                <a:gd name="T7" fmla="*/ 24 h 40"/>
                <a:gd name="T8" fmla="*/ 0 w 36"/>
                <a:gd name="T9" fmla="*/ 24 h 40"/>
                <a:gd name="T10" fmla="*/ 8 w 36"/>
                <a:gd name="T11" fmla="*/ 27 h 40"/>
                <a:gd name="T12" fmla="*/ 8 w 36"/>
                <a:gd name="T13" fmla="*/ 27 h 40"/>
                <a:gd name="T14" fmla="*/ 8 w 36"/>
                <a:gd name="T15" fmla="*/ 27 h 40"/>
                <a:gd name="T16" fmla="*/ 8 w 36"/>
                <a:gd name="T17" fmla="*/ 29 h 40"/>
                <a:gd name="T18" fmla="*/ 8 w 36"/>
                <a:gd name="T19" fmla="*/ 30 h 40"/>
                <a:gd name="T20" fmla="*/ 8 w 36"/>
                <a:gd name="T21" fmla="*/ 31 h 40"/>
                <a:gd name="T22" fmla="*/ 8 w 36"/>
                <a:gd name="T23" fmla="*/ 34 h 40"/>
                <a:gd name="T24" fmla="*/ 23 w 36"/>
                <a:gd name="T25" fmla="*/ 38 h 40"/>
                <a:gd name="T26" fmla="*/ 36 w 36"/>
                <a:gd name="T27" fmla="*/ 40 h 40"/>
                <a:gd name="T28" fmla="*/ 16 w 36"/>
                <a:gd name="T29" fmla="*/ 31 h 40"/>
                <a:gd name="T30" fmla="*/ 32 w 36"/>
                <a:gd name="T31" fmla="*/ 26 h 40"/>
                <a:gd name="T32" fmla="*/ 35 w 36"/>
                <a:gd name="T33" fmla="*/ 26 h 40"/>
                <a:gd name="T34" fmla="*/ 15 w 36"/>
                <a:gd name="T35" fmla="*/ 21 h 40"/>
                <a:gd name="T36" fmla="*/ 28 w 36"/>
                <a:gd name="T37" fmla="*/ 12 h 40"/>
                <a:gd name="T38" fmla="*/ 13 w 36"/>
                <a:gd name="T39" fmla="*/ 13 h 40"/>
                <a:gd name="T40" fmla="*/ 13 w 36"/>
                <a:gd name="T41" fmla="*/ 14 h 40"/>
                <a:gd name="T42" fmla="*/ 17 w 36"/>
                <a:gd name="T4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6" h="40">
                  <a:moveTo>
                    <a:pt x="17" y="0"/>
                  </a:moveTo>
                  <a:cubicBezTo>
                    <a:pt x="16" y="0"/>
                    <a:pt x="15" y="1"/>
                    <a:pt x="15" y="1"/>
                  </a:cubicBezTo>
                  <a:cubicBezTo>
                    <a:pt x="14" y="2"/>
                    <a:pt x="13" y="2"/>
                    <a:pt x="13" y="3"/>
                  </a:cubicBezTo>
                  <a:cubicBezTo>
                    <a:pt x="4" y="11"/>
                    <a:pt x="0" y="21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1" y="27"/>
                    <a:pt x="8" y="26"/>
                    <a:pt x="8" y="27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8" y="28"/>
                    <a:pt x="8" y="28"/>
                    <a:pt x="8" y="29"/>
                  </a:cubicBezTo>
                  <a:cubicBezTo>
                    <a:pt x="8" y="29"/>
                    <a:pt x="8" y="30"/>
                    <a:pt x="8" y="30"/>
                  </a:cubicBezTo>
                  <a:cubicBezTo>
                    <a:pt x="8" y="30"/>
                    <a:pt x="8" y="31"/>
                    <a:pt x="8" y="31"/>
                  </a:cubicBezTo>
                  <a:cubicBezTo>
                    <a:pt x="8" y="32"/>
                    <a:pt x="8" y="33"/>
                    <a:pt x="8" y="34"/>
                  </a:cubicBezTo>
                  <a:cubicBezTo>
                    <a:pt x="9" y="37"/>
                    <a:pt x="10" y="38"/>
                    <a:pt x="23" y="38"/>
                  </a:cubicBezTo>
                  <a:cubicBezTo>
                    <a:pt x="26" y="39"/>
                    <a:pt x="31" y="39"/>
                    <a:pt x="36" y="40"/>
                  </a:cubicBezTo>
                  <a:cubicBezTo>
                    <a:pt x="36" y="40"/>
                    <a:pt x="17" y="36"/>
                    <a:pt x="16" y="31"/>
                  </a:cubicBezTo>
                  <a:cubicBezTo>
                    <a:pt x="14" y="26"/>
                    <a:pt x="26" y="26"/>
                    <a:pt x="32" y="26"/>
                  </a:cubicBezTo>
                  <a:cubicBezTo>
                    <a:pt x="34" y="26"/>
                    <a:pt x="35" y="26"/>
                    <a:pt x="35" y="26"/>
                  </a:cubicBezTo>
                  <a:cubicBezTo>
                    <a:pt x="35" y="26"/>
                    <a:pt x="16" y="24"/>
                    <a:pt x="15" y="21"/>
                  </a:cubicBezTo>
                  <a:cubicBezTo>
                    <a:pt x="14" y="18"/>
                    <a:pt x="21" y="13"/>
                    <a:pt x="28" y="12"/>
                  </a:cubicBezTo>
                  <a:cubicBezTo>
                    <a:pt x="24" y="12"/>
                    <a:pt x="17" y="13"/>
                    <a:pt x="13" y="13"/>
                  </a:cubicBezTo>
                  <a:cubicBezTo>
                    <a:pt x="13" y="13"/>
                    <a:pt x="13" y="14"/>
                    <a:pt x="13" y="14"/>
                  </a:cubicBezTo>
                  <a:cubicBezTo>
                    <a:pt x="8" y="14"/>
                    <a:pt x="11" y="5"/>
                    <a:pt x="17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919">
              <a:extLst>
                <a:ext uri="{FF2B5EF4-FFF2-40B4-BE49-F238E27FC236}">
                  <a16:creationId xmlns:a16="http://schemas.microsoft.com/office/drawing/2014/main" id="{1E5DB981-6CFC-43A8-8CAE-244FD9B4ED8E}"/>
                </a:ext>
              </a:extLst>
            </p:cNvPr>
            <p:cNvSpPr>
              <a:spLocks/>
            </p:cNvSpPr>
            <p:nvPr/>
          </p:nvSpPr>
          <p:spPr bwMode="auto">
            <a:xfrm>
              <a:off x="9780588" y="15065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920">
              <a:extLst>
                <a:ext uri="{FF2B5EF4-FFF2-40B4-BE49-F238E27FC236}">
                  <a16:creationId xmlns:a16="http://schemas.microsoft.com/office/drawing/2014/main" id="{9CF64ABC-9D0E-4CB9-B051-0EDEDA72CAD2}"/>
                </a:ext>
              </a:extLst>
            </p:cNvPr>
            <p:cNvSpPr>
              <a:spLocks/>
            </p:cNvSpPr>
            <p:nvPr/>
          </p:nvSpPr>
          <p:spPr bwMode="auto">
            <a:xfrm>
              <a:off x="9701213" y="1347788"/>
              <a:ext cx="134938" cy="182563"/>
            </a:xfrm>
            <a:custGeom>
              <a:avLst/>
              <a:gdLst>
                <a:gd name="T0" fmla="*/ 15 w 41"/>
                <a:gd name="T1" fmla="*/ 0 h 55"/>
                <a:gd name="T2" fmla="*/ 5 w 41"/>
                <a:gd name="T3" fmla="*/ 3 h 55"/>
                <a:gd name="T4" fmla="*/ 5 w 41"/>
                <a:gd name="T5" fmla="*/ 5 h 55"/>
                <a:gd name="T6" fmla="*/ 5 w 41"/>
                <a:gd name="T7" fmla="*/ 7 h 55"/>
                <a:gd name="T8" fmla="*/ 3 w 41"/>
                <a:gd name="T9" fmla="*/ 10 h 55"/>
                <a:gd name="T10" fmla="*/ 3 w 41"/>
                <a:gd name="T11" fmla="*/ 10 h 55"/>
                <a:gd name="T12" fmla="*/ 3 w 41"/>
                <a:gd name="T13" fmla="*/ 10 h 55"/>
                <a:gd name="T14" fmla="*/ 0 w 41"/>
                <a:gd name="T15" fmla="*/ 13 h 55"/>
                <a:gd name="T16" fmla="*/ 1 w 41"/>
                <a:gd name="T17" fmla="*/ 19 h 55"/>
                <a:gd name="T18" fmla="*/ 6 w 41"/>
                <a:gd name="T19" fmla="*/ 34 h 55"/>
                <a:gd name="T20" fmla="*/ 15 w 41"/>
                <a:gd name="T21" fmla="*/ 49 h 55"/>
                <a:gd name="T22" fmla="*/ 26 w 41"/>
                <a:gd name="T23" fmla="*/ 55 h 55"/>
                <a:gd name="T24" fmla="*/ 14 w 41"/>
                <a:gd name="T25" fmla="*/ 36 h 55"/>
                <a:gd name="T26" fmla="*/ 28 w 41"/>
                <a:gd name="T27" fmla="*/ 32 h 55"/>
                <a:gd name="T28" fmla="*/ 35 w 41"/>
                <a:gd name="T29" fmla="*/ 32 h 55"/>
                <a:gd name="T30" fmla="*/ 16 w 41"/>
                <a:gd name="T31" fmla="*/ 26 h 55"/>
                <a:gd name="T32" fmla="*/ 14 w 41"/>
                <a:gd name="T33" fmla="*/ 19 h 55"/>
                <a:gd name="T34" fmla="*/ 16 w 41"/>
                <a:gd name="T35" fmla="*/ 19 h 55"/>
                <a:gd name="T36" fmla="*/ 31 w 41"/>
                <a:gd name="T37" fmla="*/ 22 h 55"/>
                <a:gd name="T38" fmla="*/ 15 w 41"/>
                <a:gd name="T39" fmla="*/ 13 h 55"/>
                <a:gd name="T40" fmla="*/ 18 w 41"/>
                <a:gd name="T41" fmla="*/ 7 h 55"/>
                <a:gd name="T42" fmla="*/ 20 w 41"/>
                <a:gd name="T43" fmla="*/ 7 h 55"/>
                <a:gd name="T44" fmla="*/ 41 w 41"/>
                <a:gd name="T45" fmla="*/ 15 h 55"/>
                <a:gd name="T46" fmla="*/ 18 w 41"/>
                <a:gd name="T47" fmla="*/ 0 h 55"/>
                <a:gd name="T48" fmla="*/ 18 w 41"/>
                <a:gd name="T49" fmla="*/ 0 h 55"/>
                <a:gd name="T50" fmla="*/ 18 w 41"/>
                <a:gd name="T51" fmla="*/ 0 h 55"/>
                <a:gd name="T52" fmla="*/ 17 w 41"/>
                <a:gd name="T53" fmla="*/ 0 h 55"/>
                <a:gd name="T54" fmla="*/ 15 w 41"/>
                <a:gd name="T55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1" h="55">
                  <a:moveTo>
                    <a:pt x="15" y="0"/>
                  </a:moveTo>
                  <a:cubicBezTo>
                    <a:pt x="9" y="0"/>
                    <a:pt x="6" y="1"/>
                    <a:pt x="5" y="3"/>
                  </a:cubicBezTo>
                  <a:cubicBezTo>
                    <a:pt x="5" y="3"/>
                    <a:pt x="5" y="4"/>
                    <a:pt x="5" y="5"/>
                  </a:cubicBezTo>
                  <a:cubicBezTo>
                    <a:pt x="5" y="6"/>
                    <a:pt x="5" y="7"/>
                    <a:pt x="5" y="7"/>
                  </a:cubicBezTo>
                  <a:cubicBezTo>
                    <a:pt x="5" y="9"/>
                    <a:pt x="5" y="10"/>
                    <a:pt x="3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1" y="10"/>
                    <a:pt x="0" y="11"/>
                    <a:pt x="0" y="13"/>
                  </a:cubicBezTo>
                  <a:cubicBezTo>
                    <a:pt x="0" y="15"/>
                    <a:pt x="0" y="17"/>
                    <a:pt x="1" y="19"/>
                  </a:cubicBezTo>
                  <a:cubicBezTo>
                    <a:pt x="2" y="23"/>
                    <a:pt x="3" y="28"/>
                    <a:pt x="6" y="34"/>
                  </a:cubicBezTo>
                  <a:cubicBezTo>
                    <a:pt x="8" y="39"/>
                    <a:pt x="11" y="44"/>
                    <a:pt x="15" y="49"/>
                  </a:cubicBezTo>
                  <a:cubicBezTo>
                    <a:pt x="17" y="51"/>
                    <a:pt x="21" y="53"/>
                    <a:pt x="26" y="55"/>
                  </a:cubicBezTo>
                  <a:cubicBezTo>
                    <a:pt x="26" y="55"/>
                    <a:pt x="11" y="43"/>
                    <a:pt x="14" y="36"/>
                  </a:cubicBezTo>
                  <a:cubicBezTo>
                    <a:pt x="16" y="32"/>
                    <a:pt x="22" y="32"/>
                    <a:pt x="28" y="32"/>
                  </a:cubicBezTo>
                  <a:cubicBezTo>
                    <a:pt x="32" y="32"/>
                    <a:pt x="35" y="32"/>
                    <a:pt x="35" y="32"/>
                  </a:cubicBezTo>
                  <a:cubicBezTo>
                    <a:pt x="35" y="32"/>
                    <a:pt x="22" y="27"/>
                    <a:pt x="16" y="26"/>
                  </a:cubicBezTo>
                  <a:cubicBezTo>
                    <a:pt x="9" y="26"/>
                    <a:pt x="9" y="20"/>
                    <a:pt x="14" y="19"/>
                  </a:cubicBezTo>
                  <a:cubicBezTo>
                    <a:pt x="15" y="19"/>
                    <a:pt x="16" y="19"/>
                    <a:pt x="16" y="19"/>
                  </a:cubicBezTo>
                  <a:cubicBezTo>
                    <a:pt x="22" y="19"/>
                    <a:pt x="30" y="22"/>
                    <a:pt x="31" y="22"/>
                  </a:cubicBezTo>
                  <a:cubicBezTo>
                    <a:pt x="30" y="21"/>
                    <a:pt x="22" y="15"/>
                    <a:pt x="15" y="13"/>
                  </a:cubicBezTo>
                  <a:cubicBezTo>
                    <a:pt x="8" y="11"/>
                    <a:pt x="11" y="7"/>
                    <a:pt x="18" y="7"/>
                  </a:cubicBezTo>
                  <a:cubicBezTo>
                    <a:pt x="18" y="7"/>
                    <a:pt x="19" y="7"/>
                    <a:pt x="20" y="7"/>
                  </a:cubicBezTo>
                  <a:cubicBezTo>
                    <a:pt x="28" y="8"/>
                    <a:pt x="41" y="15"/>
                    <a:pt x="41" y="15"/>
                  </a:cubicBezTo>
                  <a:cubicBezTo>
                    <a:pt x="41" y="15"/>
                    <a:pt x="32" y="2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6" y="0"/>
                    <a:pt x="15" y="0"/>
                    <a:pt x="15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921">
              <a:extLst>
                <a:ext uri="{FF2B5EF4-FFF2-40B4-BE49-F238E27FC236}">
                  <a16:creationId xmlns:a16="http://schemas.microsoft.com/office/drawing/2014/main" id="{7AC0B5D4-9318-4095-B7EA-676325E85FC9}"/>
                </a:ext>
              </a:extLst>
            </p:cNvPr>
            <p:cNvSpPr>
              <a:spLocks/>
            </p:cNvSpPr>
            <p:nvPr/>
          </p:nvSpPr>
          <p:spPr bwMode="auto">
            <a:xfrm>
              <a:off x="9991726" y="1490663"/>
              <a:ext cx="125413" cy="155575"/>
            </a:xfrm>
            <a:custGeom>
              <a:avLst/>
              <a:gdLst>
                <a:gd name="T0" fmla="*/ 0 w 38"/>
                <a:gd name="T1" fmla="*/ 13 h 47"/>
                <a:gd name="T2" fmla="*/ 22 w 38"/>
                <a:gd name="T3" fmla="*/ 24 h 47"/>
                <a:gd name="T4" fmla="*/ 10 w 38"/>
                <a:gd name="T5" fmla="*/ 38 h 47"/>
                <a:gd name="T6" fmla="*/ 23 w 38"/>
                <a:gd name="T7" fmla="*/ 32 h 47"/>
                <a:gd name="T8" fmla="*/ 26 w 38"/>
                <a:gd name="T9" fmla="*/ 47 h 47"/>
                <a:gd name="T10" fmla="*/ 29 w 38"/>
                <a:gd name="T11" fmla="*/ 36 h 47"/>
                <a:gd name="T12" fmla="*/ 31 w 38"/>
                <a:gd name="T13" fmla="*/ 27 h 47"/>
                <a:gd name="T14" fmla="*/ 31 w 38"/>
                <a:gd name="T15" fmla="*/ 17 h 47"/>
                <a:gd name="T16" fmla="*/ 15 w 38"/>
                <a:gd name="T17" fmla="*/ 0 h 47"/>
                <a:gd name="T18" fmla="*/ 22 w 38"/>
                <a:gd name="T19" fmla="*/ 17 h 47"/>
                <a:gd name="T20" fmla="*/ 0 w 38"/>
                <a:gd name="T21" fmla="*/ 13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" h="47">
                  <a:moveTo>
                    <a:pt x="0" y="13"/>
                  </a:moveTo>
                  <a:cubicBezTo>
                    <a:pt x="0" y="13"/>
                    <a:pt x="19" y="18"/>
                    <a:pt x="22" y="24"/>
                  </a:cubicBezTo>
                  <a:cubicBezTo>
                    <a:pt x="24" y="29"/>
                    <a:pt x="10" y="38"/>
                    <a:pt x="10" y="38"/>
                  </a:cubicBezTo>
                  <a:cubicBezTo>
                    <a:pt x="10" y="38"/>
                    <a:pt x="19" y="38"/>
                    <a:pt x="23" y="32"/>
                  </a:cubicBezTo>
                  <a:cubicBezTo>
                    <a:pt x="23" y="32"/>
                    <a:pt x="27" y="34"/>
                    <a:pt x="26" y="47"/>
                  </a:cubicBezTo>
                  <a:cubicBezTo>
                    <a:pt x="26" y="47"/>
                    <a:pt x="28" y="42"/>
                    <a:pt x="29" y="36"/>
                  </a:cubicBezTo>
                  <a:cubicBezTo>
                    <a:pt x="30" y="34"/>
                    <a:pt x="31" y="27"/>
                    <a:pt x="31" y="27"/>
                  </a:cubicBezTo>
                  <a:cubicBezTo>
                    <a:pt x="31" y="27"/>
                    <a:pt x="38" y="21"/>
                    <a:pt x="31" y="17"/>
                  </a:cubicBezTo>
                  <a:cubicBezTo>
                    <a:pt x="31" y="17"/>
                    <a:pt x="22" y="4"/>
                    <a:pt x="15" y="0"/>
                  </a:cubicBezTo>
                  <a:cubicBezTo>
                    <a:pt x="15" y="0"/>
                    <a:pt x="23" y="11"/>
                    <a:pt x="22" y="17"/>
                  </a:cubicBezTo>
                  <a:cubicBezTo>
                    <a:pt x="22" y="17"/>
                    <a:pt x="12" y="13"/>
                    <a:pt x="0" y="13"/>
                  </a:cubicBezTo>
                  <a:close/>
                </a:path>
              </a:pathLst>
            </a:custGeom>
            <a:solidFill>
              <a:srgbClr val="72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Freeform 922">
              <a:extLst>
                <a:ext uri="{FF2B5EF4-FFF2-40B4-BE49-F238E27FC236}">
                  <a16:creationId xmlns:a16="http://schemas.microsoft.com/office/drawing/2014/main" id="{3F940BDE-5706-422A-A28D-C2005645479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01263" y="1341438"/>
              <a:ext cx="336550" cy="231775"/>
            </a:xfrm>
            <a:custGeom>
              <a:avLst/>
              <a:gdLst>
                <a:gd name="T0" fmla="*/ 0 w 102"/>
                <a:gd name="T1" fmla="*/ 70 h 70"/>
                <a:gd name="T2" fmla="*/ 98 w 102"/>
                <a:gd name="T3" fmla="*/ 5 h 70"/>
                <a:gd name="T4" fmla="*/ 98 w 102"/>
                <a:gd name="T5" fmla="*/ 0 h 70"/>
                <a:gd name="T6" fmla="*/ 0 w 102"/>
                <a:gd name="T7" fmla="*/ 64 h 70"/>
                <a:gd name="T8" fmla="*/ 0 w 102"/>
                <a:gd name="T9" fmla="*/ 7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70">
                  <a:moveTo>
                    <a:pt x="0" y="70"/>
                  </a:moveTo>
                  <a:cubicBezTo>
                    <a:pt x="0" y="70"/>
                    <a:pt x="57" y="55"/>
                    <a:pt x="98" y="5"/>
                  </a:cubicBezTo>
                  <a:cubicBezTo>
                    <a:pt x="98" y="5"/>
                    <a:pt x="102" y="0"/>
                    <a:pt x="98" y="0"/>
                  </a:cubicBezTo>
                  <a:cubicBezTo>
                    <a:pt x="89" y="0"/>
                    <a:pt x="75" y="41"/>
                    <a:pt x="0" y="64"/>
                  </a:cubicBezTo>
                  <a:cubicBezTo>
                    <a:pt x="0" y="70"/>
                    <a:pt x="0" y="70"/>
                    <a:pt x="0" y="70"/>
                  </a:cubicBezTo>
                </a:path>
              </a:pathLst>
            </a:custGeom>
            <a:solidFill>
              <a:srgbClr val="72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Freeform 923">
              <a:extLst>
                <a:ext uri="{FF2B5EF4-FFF2-40B4-BE49-F238E27FC236}">
                  <a16:creationId xmlns:a16="http://schemas.microsoft.com/office/drawing/2014/main" id="{8ED15298-1AEC-4D11-8952-FCC68E12AF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09213" y="682626"/>
              <a:ext cx="225425" cy="198438"/>
            </a:xfrm>
            <a:custGeom>
              <a:avLst/>
              <a:gdLst>
                <a:gd name="T0" fmla="*/ 68 w 68"/>
                <a:gd name="T1" fmla="*/ 51 h 60"/>
                <a:gd name="T2" fmla="*/ 17 w 68"/>
                <a:gd name="T3" fmla="*/ 1 h 60"/>
                <a:gd name="T4" fmla="*/ 12 w 68"/>
                <a:gd name="T5" fmla="*/ 5 h 60"/>
                <a:gd name="T6" fmla="*/ 2 w 68"/>
                <a:gd name="T7" fmla="*/ 9 h 60"/>
                <a:gd name="T8" fmla="*/ 15 w 68"/>
                <a:gd name="T9" fmla="*/ 34 h 60"/>
                <a:gd name="T10" fmla="*/ 59 w 68"/>
                <a:gd name="T11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" h="60">
                  <a:moveTo>
                    <a:pt x="68" y="51"/>
                  </a:moveTo>
                  <a:cubicBezTo>
                    <a:pt x="68" y="51"/>
                    <a:pt x="57" y="7"/>
                    <a:pt x="17" y="1"/>
                  </a:cubicBezTo>
                  <a:cubicBezTo>
                    <a:pt x="17" y="1"/>
                    <a:pt x="11" y="0"/>
                    <a:pt x="12" y="5"/>
                  </a:cubicBezTo>
                  <a:cubicBezTo>
                    <a:pt x="12" y="9"/>
                    <a:pt x="5" y="5"/>
                    <a:pt x="2" y="9"/>
                  </a:cubicBezTo>
                  <a:cubicBezTo>
                    <a:pt x="0" y="12"/>
                    <a:pt x="6" y="22"/>
                    <a:pt x="15" y="34"/>
                  </a:cubicBezTo>
                  <a:cubicBezTo>
                    <a:pt x="23" y="47"/>
                    <a:pt x="38" y="60"/>
                    <a:pt x="59" y="60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Freeform 924">
              <a:extLst>
                <a:ext uri="{FF2B5EF4-FFF2-40B4-BE49-F238E27FC236}">
                  <a16:creationId xmlns:a16="http://schemas.microsoft.com/office/drawing/2014/main" id="{B07BA39B-7982-4BA6-8E42-ACA402ADCAC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75888" y="738188"/>
              <a:ext cx="138113" cy="130175"/>
            </a:xfrm>
            <a:custGeom>
              <a:avLst/>
              <a:gdLst>
                <a:gd name="T0" fmla="*/ 15 w 42"/>
                <a:gd name="T1" fmla="*/ 0 h 39"/>
                <a:gd name="T2" fmla="*/ 26 w 42"/>
                <a:gd name="T3" fmla="*/ 20 h 39"/>
                <a:gd name="T4" fmla="*/ 8 w 42"/>
                <a:gd name="T5" fmla="*/ 9 h 39"/>
                <a:gd name="T6" fmla="*/ 35 w 42"/>
                <a:gd name="T7" fmla="*/ 39 h 39"/>
                <a:gd name="T8" fmla="*/ 41 w 42"/>
                <a:gd name="T9" fmla="*/ 38 h 39"/>
                <a:gd name="T10" fmla="*/ 39 w 42"/>
                <a:gd name="T11" fmla="*/ 24 h 39"/>
                <a:gd name="T12" fmla="*/ 15 w 42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39">
                  <a:moveTo>
                    <a:pt x="15" y="0"/>
                  </a:moveTo>
                  <a:cubicBezTo>
                    <a:pt x="15" y="0"/>
                    <a:pt x="25" y="15"/>
                    <a:pt x="26" y="20"/>
                  </a:cubicBezTo>
                  <a:cubicBezTo>
                    <a:pt x="26" y="20"/>
                    <a:pt x="17" y="12"/>
                    <a:pt x="8" y="9"/>
                  </a:cubicBezTo>
                  <a:cubicBezTo>
                    <a:pt x="0" y="7"/>
                    <a:pt x="35" y="39"/>
                    <a:pt x="35" y="39"/>
                  </a:cubicBezTo>
                  <a:cubicBezTo>
                    <a:pt x="41" y="38"/>
                    <a:pt x="41" y="38"/>
                    <a:pt x="41" y="38"/>
                  </a:cubicBezTo>
                  <a:cubicBezTo>
                    <a:pt x="41" y="38"/>
                    <a:pt x="42" y="27"/>
                    <a:pt x="39" y="24"/>
                  </a:cubicBezTo>
                  <a:cubicBezTo>
                    <a:pt x="37" y="21"/>
                    <a:pt x="15" y="0"/>
                    <a:pt x="15" y="0"/>
                  </a:cubicBezTo>
                  <a:close/>
                </a:path>
              </a:pathLst>
            </a:custGeom>
            <a:solidFill>
              <a:srgbClr val="FFE1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Freeform 925">
              <a:extLst>
                <a:ext uri="{FF2B5EF4-FFF2-40B4-BE49-F238E27FC236}">
                  <a16:creationId xmlns:a16="http://schemas.microsoft.com/office/drawing/2014/main" id="{E9331291-4C0B-469B-A5C8-0EA716E0B6D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02863" y="722313"/>
              <a:ext cx="211138" cy="198438"/>
            </a:xfrm>
            <a:custGeom>
              <a:avLst/>
              <a:gdLst>
                <a:gd name="T0" fmla="*/ 53 w 64"/>
                <a:gd name="T1" fmla="*/ 60 h 60"/>
                <a:gd name="T2" fmla="*/ 29 w 64"/>
                <a:gd name="T3" fmla="*/ 51 h 60"/>
                <a:gd name="T4" fmla="*/ 28 w 64"/>
                <a:gd name="T5" fmla="*/ 50 h 60"/>
                <a:gd name="T6" fmla="*/ 28 w 64"/>
                <a:gd name="T7" fmla="*/ 50 h 60"/>
                <a:gd name="T8" fmla="*/ 2 w 64"/>
                <a:gd name="T9" fmla="*/ 18 h 60"/>
                <a:gd name="T10" fmla="*/ 3 w 64"/>
                <a:gd name="T11" fmla="*/ 13 h 60"/>
                <a:gd name="T12" fmla="*/ 2 w 64"/>
                <a:gd name="T13" fmla="*/ 2 h 60"/>
                <a:gd name="T14" fmla="*/ 8 w 64"/>
                <a:gd name="T15" fmla="*/ 3 h 60"/>
                <a:gd name="T16" fmla="*/ 62 w 64"/>
                <a:gd name="T17" fmla="*/ 47 h 60"/>
                <a:gd name="T18" fmla="*/ 53 w 64"/>
                <a:gd name="T19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4" h="60">
                  <a:moveTo>
                    <a:pt x="53" y="60"/>
                  </a:moveTo>
                  <a:cubicBezTo>
                    <a:pt x="45" y="60"/>
                    <a:pt x="36" y="56"/>
                    <a:pt x="29" y="51"/>
                  </a:cubicBezTo>
                  <a:cubicBezTo>
                    <a:pt x="29" y="51"/>
                    <a:pt x="29" y="50"/>
                    <a:pt x="28" y="50"/>
                  </a:cubicBezTo>
                  <a:cubicBezTo>
                    <a:pt x="28" y="50"/>
                    <a:pt x="28" y="50"/>
                    <a:pt x="28" y="50"/>
                  </a:cubicBezTo>
                  <a:cubicBezTo>
                    <a:pt x="14" y="39"/>
                    <a:pt x="3" y="22"/>
                    <a:pt x="2" y="18"/>
                  </a:cubicBezTo>
                  <a:cubicBezTo>
                    <a:pt x="0" y="12"/>
                    <a:pt x="3" y="16"/>
                    <a:pt x="3" y="13"/>
                  </a:cubicBezTo>
                  <a:cubicBezTo>
                    <a:pt x="3" y="11"/>
                    <a:pt x="0" y="5"/>
                    <a:pt x="2" y="2"/>
                  </a:cubicBezTo>
                  <a:cubicBezTo>
                    <a:pt x="4" y="0"/>
                    <a:pt x="8" y="3"/>
                    <a:pt x="8" y="3"/>
                  </a:cubicBezTo>
                  <a:cubicBezTo>
                    <a:pt x="37" y="14"/>
                    <a:pt x="57" y="34"/>
                    <a:pt x="62" y="47"/>
                  </a:cubicBezTo>
                  <a:cubicBezTo>
                    <a:pt x="64" y="54"/>
                    <a:pt x="61" y="59"/>
                    <a:pt x="53" y="60"/>
                  </a:cubicBezTo>
                  <a:close/>
                </a:path>
              </a:pathLst>
            </a:custGeom>
            <a:solidFill>
              <a:srgbClr val="FFEE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Freeform 926">
              <a:extLst>
                <a:ext uri="{FF2B5EF4-FFF2-40B4-BE49-F238E27FC236}">
                  <a16:creationId xmlns:a16="http://schemas.microsoft.com/office/drawing/2014/main" id="{B5AA8161-6F59-4585-A7BC-09EBD7507A0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98113" y="841376"/>
              <a:ext cx="115888" cy="79375"/>
            </a:xfrm>
            <a:custGeom>
              <a:avLst/>
              <a:gdLst>
                <a:gd name="T0" fmla="*/ 24 w 35"/>
                <a:gd name="T1" fmla="*/ 24 h 24"/>
                <a:gd name="T2" fmla="*/ 0 w 35"/>
                <a:gd name="T3" fmla="*/ 15 h 24"/>
                <a:gd name="T4" fmla="*/ 18 w 35"/>
                <a:gd name="T5" fmla="*/ 22 h 24"/>
                <a:gd name="T6" fmla="*/ 3 w 35"/>
                <a:gd name="T7" fmla="*/ 6 h 24"/>
                <a:gd name="T8" fmla="*/ 20 w 35"/>
                <a:gd name="T9" fmla="*/ 14 h 24"/>
                <a:gd name="T10" fmla="*/ 5 w 35"/>
                <a:gd name="T11" fmla="*/ 0 h 24"/>
                <a:gd name="T12" fmla="*/ 21 w 35"/>
                <a:gd name="T13" fmla="*/ 11 h 24"/>
                <a:gd name="T14" fmla="*/ 30 w 35"/>
                <a:gd name="T15" fmla="*/ 9 h 24"/>
                <a:gd name="T16" fmla="*/ 33 w 35"/>
                <a:gd name="T17" fmla="*/ 11 h 24"/>
                <a:gd name="T18" fmla="*/ 24 w 35"/>
                <a:gd name="T19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24">
                  <a:moveTo>
                    <a:pt x="24" y="24"/>
                  </a:moveTo>
                  <a:cubicBezTo>
                    <a:pt x="16" y="24"/>
                    <a:pt x="7" y="20"/>
                    <a:pt x="0" y="15"/>
                  </a:cubicBezTo>
                  <a:cubicBezTo>
                    <a:pt x="6" y="19"/>
                    <a:pt x="16" y="22"/>
                    <a:pt x="18" y="22"/>
                  </a:cubicBezTo>
                  <a:cubicBezTo>
                    <a:pt x="9" y="18"/>
                    <a:pt x="3" y="6"/>
                    <a:pt x="3" y="6"/>
                  </a:cubicBezTo>
                  <a:cubicBezTo>
                    <a:pt x="10" y="13"/>
                    <a:pt x="20" y="14"/>
                    <a:pt x="20" y="14"/>
                  </a:cubicBezTo>
                  <a:cubicBezTo>
                    <a:pt x="14" y="11"/>
                    <a:pt x="5" y="0"/>
                    <a:pt x="5" y="0"/>
                  </a:cubicBezTo>
                  <a:cubicBezTo>
                    <a:pt x="5" y="0"/>
                    <a:pt x="14" y="9"/>
                    <a:pt x="21" y="11"/>
                  </a:cubicBezTo>
                  <a:cubicBezTo>
                    <a:pt x="27" y="13"/>
                    <a:pt x="30" y="9"/>
                    <a:pt x="30" y="9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5" y="18"/>
                    <a:pt x="32" y="23"/>
                    <a:pt x="24" y="24"/>
                  </a:cubicBezTo>
                  <a:close/>
                </a:path>
              </a:pathLst>
            </a:custGeom>
            <a:solidFill>
              <a:srgbClr val="FFE1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Freeform 927">
              <a:extLst>
                <a:ext uri="{FF2B5EF4-FFF2-40B4-BE49-F238E27FC236}">
                  <a16:creationId xmlns:a16="http://schemas.microsoft.com/office/drawing/2014/main" id="{9DA53854-8832-480F-BF0F-9C2A577C703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98113" y="658813"/>
              <a:ext cx="155575" cy="225425"/>
            </a:xfrm>
            <a:custGeom>
              <a:avLst/>
              <a:gdLst>
                <a:gd name="T0" fmla="*/ 37 w 47"/>
                <a:gd name="T1" fmla="*/ 63 h 68"/>
                <a:gd name="T2" fmla="*/ 27 w 47"/>
                <a:gd name="T3" fmla="*/ 50 h 68"/>
                <a:gd name="T4" fmla="*/ 27 w 47"/>
                <a:gd name="T5" fmla="*/ 50 h 68"/>
                <a:gd name="T6" fmla="*/ 24 w 47"/>
                <a:gd name="T7" fmla="*/ 47 h 68"/>
                <a:gd name="T8" fmla="*/ 23 w 47"/>
                <a:gd name="T9" fmla="*/ 46 h 68"/>
                <a:gd name="T10" fmla="*/ 23 w 47"/>
                <a:gd name="T11" fmla="*/ 45 h 68"/>
                <a:gd name="T12" fmla="*/ 1 w 47"/>
                <a:gd name="T13" fmla="*/ 9 h 68"/>
                <a:gd name="T14" fmla="*/ 10 w 47"/>
                <a:gd name="T15" fmla="*/ 7 h 68"/>
                <a:gd name="T16" fmla="*/ 16 w 47"/>
                <a:gd name="T17" fmla="*/ 0 h 68"/>
                <a:gd name="T18" fmla="*/ 40 w 47"/>
                <a:gd name="T19" fmla="*/ 29 h 68"/>
                <a:gd name="T20" fmla="*/ 46 w 47"/>
                <a:gd name="T21" fmla="*/ 59 h 68"/>
                <a:gd name="T22" fmla="*/ 37 w 47"/>
                <a:gd name="T23" fmla="*/ 63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7" h="68">
                  <a:moveTo>
                    <a:pt x="37" y="63"/>
                  </a:moveTo>
                  <a:cubicBezTo>
                    <a:pt x="37" y="63"/>
                    <a:pt x="32" y="58"/>
                    <a:pt x="27" y="50"/>
                  </a:cubicBezTo>
                  <a:cubicBezTo>
                    <a:pt x="27" y="50"/>
                    <a:pt x="27" y="50"/>
                    <a:pt x="27" y="50"/>
                  </a:cubicBezTo>
                  <a:cubicBezTo>
                    <a:pt x="26" y="49"/>
                    <a:pt x="25" y="48"/>
                    <a:pt x="24" y="47"/>
                  </a:cubicBezTo>
                  <a:cubicBezTo>
                    <a:pt x="24" y="46"/>
                    <a:pt x="23" y="46"/>
                    <a:pt x="23" y="46"/>
                  </a:cubicBezTo>
                  <a:cubicBezTo>
                    <a:pt x="23" y="45"/>
                    <a:pt x="23" y="45"/>
                    <a:pt x="23" y="45"/>
                  </a:cubicBezTo>
                  <a:cubicBezTo>
                    <a:pt x="13" y="32"/>
                    <a:pt x="0" y="14"/>
                    <a:pt x="1" y="9"/>
                  </a:cubicBezTo>
                  <a:cubicBezTo>
                    <a:pt x="2" y="0"/>
                    <a:pt x="8" y="7"/>
                    <a:pt x="10" y="7"/>
                  </a:cubicBezTo>
                  <a:cubicBezTo>
                    <a:pt x="12" y="7"/>
                    <a:pt x="13" y="0"/>
                    <a:pt x="16" y="0"/>
                  </a:cubicBezTo>
                  <a:cubicBezTo>
                    <a:pt x="17" y="0"/>
                    <a:pt x="31" y="11"/>
                    <a:pt x="40" y="29"/>
                  </a:cubicBezTo>
                  <a:cubicBezTo>
                    <a:pt x="44" y="38"/>
                    <a:pt x="47" y="48"/>
                    <a:pt x="46" y="59"/>
                  </a:cubicBezTo>
                  <a:cubicBezTo>
                    <a:pt x="46" y="59"/>
                    <a:pt x="42" y="68"/>
                    <a:pt x="37" y="63"/>
                  </a:cubicBezTo>
                  <a:close/>
                </a:path>
              </a:pathLst>
            </a:custGeom>
            <a:solidFill>
              <a:srgbClr val="FFEE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Freeform 928">
              <a:extLst>
                <a:ext uri="{FF2B5EF4-FFF2-40B4-BE49-F238E27FC236}">
                  <a16:creationId xmlns:a16="http://schemas.microsoft.com/office/drawing/2014/main" id="{CC3769F7-81E8-4DF5-92B9-CFB28DAD300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37801" y="817563"/>
              <a:ext cx="112713" cy="109538"/>
            </a:xfrm>
            <a:custGeom>
              <a:avLst/>
              <a:gdLst>
                <a:gd name="T0" fmla="*/ 33 w 34"/>
                <a:gd name="T1" fmla="*/ 8 h 33"/>
                <a:gd name="T2" fmla="*/ 30 w 34"/>
                <a:gd name="T3" fmla="*/ 0 h 33"/>
                <a:gd name="T4" fmla="*/ 26 w 34"/>
                <a:gd name="T5" fmla="*/ 13 h 33"/>
                <a:gd name="T6" fmla="*/ 14 w 34"/>
                <a:gd name="T7" fmla="*/ 7 h 33"/>
                <a:gd name="T8" fmla="*/ 17 w 34"/>
                <a:gd name="T9" fmla="*/ 21 h 33"/>
                <a:gd name="T10" fmla="*/ 0 w 34"/>
                <a:gd name="T11" fmla="*/ 21 h 33"/>
                <a:gd name="T12" fmla="*/ 12 w 34"/>
                <a:gd name="T13" fmla="*/ 28 h 33"/>
                <a:gd name="T14" fmla="*/ 6 w 34"/>
                <a:gd name="T15" fmla="*/ 31 h 33"/>
                <a:gd name="T16" fmla="*/ 24 w 34"/>
                <a:gd name="T17" fmla="*/ 28 h 33"/>
                <a:gd name="T18" fmla="*/ 29 w 34"/>
                <a:gd name="T19" fmla="*/ 28 h 33"/>
                <a:gd name="T20" fmla="*/ 30 w 34"/>
                <a:gd name="T21" fmla="*/ 22 h 33"/>
                <a:gd name="T22" fmla="*/ 33 w 34"/>
                <a:gd name="T23" fmla="*/ 8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4" h="33">
                  <a:moveTo>
                    <a:pt x="33" y="8"/>
                  </a:moveTo>
                  <a:cubicBezTo>
                    <a:pt x="33" y="6"/>
                    <a:pt x="32" y="2"/>
                    <a:pt x="30" y="0"/>
                  </a:cubicBezTo>
                  <a:cubicBezTo>
                    <a:pt x="31" y="7"/>
                    <a:pt x="29" y="12"/>
                    <a:pt x="26" y="13"/>
                  </a:cubicBezTo>
                  <a:cubicBezTo>
                    <a:pt x="23" y="13"/>
                    <a:pt x="14" y="7"/>
                    <a:pt x="14" y="7"/>
                  </a:cubicBezTo>
                  <a:cubicBezTo>
                    <a:pt x="14" y="7"/>
                    <a:pt x="19" y="16"/>
                    <a:pt x="17" y="21"/>
                  </a:cubicBezTo>
                  <a:cubicBezTo>
                    <a:pt x="15" y="25"/>
                    <a:pt x="7" y="27"/>
                    <a:pt x="0" y="21"/>
                  </a:cubicBezTo>
                  <a:cubicBezTo>
                    <a:pt x="3" y="26"/>
                    <a:pt x="7" y="28"/>
                    <a:pt x="12" y="28"/>
                  </a:cubicBezTo>
                  <a:cubicBezTo>
                    <a:pt x="14" y="28"/>
                    <a:pt x="6" y="31"/>
                    <a:pt x="6" y="31"/>
                  </a:cubicBezTo>
                  <a:cubicBezTo>
                    <a:pt x="6" y="31"/>
                    <a:pt x="12" y="33"/>
                    <a:pt x="24" y="28"/>
                  </a:cubicBezTo>
                  <a:cubicBezTo>
                    <a:pt x="26" y="27"/>
                    <a:pt x="26" y="30"/>
                    <a:pt x="29" y="28"/>
                  </a:cubicBezTo>
                  <a:cubicBezTo>
                    <a:pt x="31" y="26"/>
                    <a:pt x="29" y="25"/>
                    <a:pt x="30" y="22"/>
                  </a:cubicBezTo>
                  <a:cubicBezTo>
                    <a:pt x="32" y="19"/>
                    <a:pt x="34" y="12"/>
                    <a:pt x="33" y="8"/>
                  </a:cubicBezTo>
                  <a:close/>
                </a:path>
              </a:pathLst>
            </a:custGeom>
            <a:solidFill>
              <a:srgbClr val="72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Freeform 929">
              <a:extLst>
                <a:ext uri="{FF2B5EF4-FFF2-40B4-BE49-F238E27FC236}">
                  <a16:creationId xmlns:a16="http://schemas.microsoft.com/office/drawing/2014/main" id="{0470053F-0024-4851-AA3F-61519F41259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17176" y="893763"/>
              <a:ext cx="357188" cy="268288"/>
            </a:xfrm>
            <a:custGeom>
              <a:avLst/>
              <a:gdLst>
                <a:gd name="T0" fmla="*/ 3 w 108"/>
                <a:gd name="T1" fmla="*/ 0 h 81"/>
                <a:gd name="T2" fmla="*/ 108 w 108"/>
                <a:gd name="T3" fmla="*/ 72 h 81"/>
                <a:gd name="T4" fmla="*/ 105 w 108"/>
                <a:gd name="T5" fmla="*/ 79 h 81"/>
                <a:gd name="T6" fmla="*/ 0 w 108"/>
                <a:gd name="T7" fmla="*/ 2 h 81"/>
                <a:gd name="T8" fmla="*/ 3 w 108"/>
                <a:gd name="T9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" h="81">
                  <a:moveTo>
                    <a:pt x="3" y="0"/>
                  </a:moveTo>
                  <a:cubicBezTo>
                    <a:pt x="3" y="0"/>
                    <a:pt x="57" y="76"/>
                    <a:pt x="108" y="72"/>
                  </a:cubicBezTo>
                  <a:cubicBezTo>
                    <a:pt x="108" y="72"/>
                    <a:pt x="107" y="76"/>
                    <a:pt x="105" y="79"/>
                  </a:cubicBezTo>
                  <a:cubicBezTo>
                    <a:pt x="103" y="81"/>
                    <a:pt x="56" y="77"/>
                    <a:pt x="0" y="2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solidFill>
              <a:srgbClr val="72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Freeform 930">
              <a:extLst>
                <a:ext uri="{FF2B5EF4-FFF2-40B4-BE49-F238E27FC236}">
                  <a16:creationId xmlns:a16="http://schemas.microsoft.com/office/drawing/2014/main" id="{C94455BF-4422-4B2E-A486-E74C8DAA0E7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83838" y="755651"/>
              <a:ext cx="69850" cy="128588"/>
            </a:xfrm>
            <a:custGeom>
              <a:avLst/>
              <a:gdLst>
                <a:gd name="T0" fmla="*/ 11 w 21"/>
                <a:gd name="T1" fmla="*/ 34 h 39"/>
                <a:gd name="T2" fmla="*/ 1 w 21"/>
                <a:gd name="T3" fmla="*/ 21 h 39"/>
                <a:gd name="T4" fmla="*/ 10 w 21"/>
                <a:gd name="T5" fmla="*/ 27 h 39"/>
                <a:gd name="T6" fmla="*/ 0 w 21"/>
                <a:gd name="T7" fmla="*/ 7 h 39"/>
                <a:gd name="T8" fmla="*/ 14 w 21"/>
                <a:gd name="T9" fmla="*/ 25 h 39"/>
                <a:gd name="T10" fmla="*/ 7 w 21"/>
                <a:gd name="T11" fmla="*/ 0 h 39"/>
                <a:gd name="T12" fmla="*/ 17 w 21"/>
                <a:gd name="T13" fmla="*/ 17 h 39"/>
                <a:gd name="T14" fmla="*/ 14 w 21"/>
                <a:gd name="T15" fmla="*/ 5 h 39"/>
                <a:gd name="T16" fmla="*/ 14 w 21"/>
                <a:gd name="T17" fmla="*/ 0 h 39"/>
                <a:gd name="T18" fmla="*/ 20 w 21"/>
                <a:gd name="T19" fmla="*/ 30 h 39"/>
                <a:gd name="T20" fmla="*/ 11 w 21"/>
                <a:gd name="T21" fmla="*/ 34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" h="39">
                  <a:moveTo>
                    <a:pt x="11" y="34"/>
                  </a:moveTo>
                  <a:cubicBezTo>
                    <a:pt x="11" y="34"/>
                    <a:pt x="6" y="29"/>
                    <a:pt x="1" y="21"/>
                  </a:cubicBezTo>
                  <a:cubicBezTo>
                    <a:pt x="4" y="26"/>
                    <a:pt x="9" y="31"/>
                    <a:pt x="10" y="27"/>
                  </a:cubicBezTo>
                  <a:cubicBezTo>
                    <a:pt x="12" y="21"/>
                    <a:pt x="0" y="7"/>
                    <a:pt x="0" y="7"/>
                  </a:cubicBezTo>
                  <a:cubicBezTo>
                    <a:pt x="11" y="13"/>
                    <a:pt x="13" y="24"/>
                    <a:pt x="14" y="25"/>
                  </a:cubicBezTo>
                  <a:cubicBezTo>
                    <a:pt x="17" y="15"/>
                    <a:pt x="7" y="0"/>
                    <a:pt x="7" y="0"/>
                  </a:cubicBezTo>
                  <a:cubicBezTo>
                    <a:pt x="14" y="7"/>
                    <a:pt x="16" y="16"/>
                    <a:pt x="17" y="17"/>
                  </a:cubicBezTo>
                  <a:cubicBezTo>
                    <a:pt x="16" y="16"/>
                    <a:pt x="16" y="11"/>
                    <a:pt x="14" y="5"/>
                  </a:cubicBezTo>
                  <a:cubicBezTo>
                    <a:pt x="14" y="2"/>
                    <a:pt x="13" y="1"/>
                    <a:pt x="14" y="0"/>
                  </a:cubicBezTo>
                  <a:cubicBezTo>
                    <a:pt x="18" y="9"/>
                    <a:pt x="21" y="19"/>
                    <a:pt x="20" y="30"/>
                  </a:cubicBezTo>
                  <a:cubicBezTo>
                    <a:pt x="20" y="30"/>
                    <a:pt x="16" y="39"/>
                    <a:pt x="11" y="34"/>
                  </a:cubicBezTo>
                  <a:close/>
                </a:path>
              </a:pathLst>
            </a:custGeom>
            <a:solidFill>
              <a:srgbClr val="FFE1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Freeform 931">
              <a:extLst>
                <a:ext uri="{FF2B5EF4-FFF2-40B4-BE49-F238E27FC236}">
                  <a16:creationId xmlns:a16="http://schemas.microsoft.com/office/drawing/2014/main" id="{7268FA96-D37C-40B5-8387-10AB6FC523A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76013" y="1231901"/>
              <a:ext cx="244475" cy="182563"/>
            </a:xfrm>
            <a:custGeom>
              <a:avLst/>
              <a:gdLst>
                <a:gd name="T0" fmla="*/ 69 w 74"/>
                <a:gd name="T1" fmla="*/ 9 h 55"/>
                <a:gd name="T2" fmla="*/ 3 w 74"/>
                <a:gd name="T3" fmla="*/ 35 h 55"/>
                <a:gd name="T4" fmla="*/ 4 w 74"/>
                <a:gd name="T5" fmla="*/ 41 h 55"/>
                <a:gd name="T6" fmla="*/ 4 w 74"/>
                <a:gd name="T7" fmla="*/ 52 h 55"/>
                <a:gd name="T8" fmla="*/ 33 w 74"/>
                <a:gd name="T9" fmla="*/ 51 h 55"/>
                <a:gd name="T10" fmla="*/ 74 w 74"/>
                <a:gd name="T11" fmla="*/ 2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55">
                  <a:moveTo>
                    <a:pt x="69" y="9"/>
                  </a:moveTo>
                  <a:cubicBezTo>
                    <a:pt x="69" y="9"/>
                    <a:pt x="25" y="0"/>
                    <a:pt x="3" y="35"/>
                  </a:cubicBezTo>
                  <a:cubicBezTo>
                    <a:pt x="3" y="35"/>
                    <a:pt x="0" y="41"/>
                    <a:pt x="4" y="41"/>
                  </a:cubicBezTo>
                  <a:cubicBezTo>
                    <a:pt x="8" y="42"/>
                    <a:pt x="2" y="48"/>
                    <a:pt x="4" y="52"/>
                  </a:cubicBezTo>
                  <a:cubicBezTo>
                    <a:pt x="6" y="55"/>
                    <a:pt x="18" y="53"/>
                    <a:pt x="33" y="51"/>
                  </a:cubicBezTo>
                  <a:cubicBezTo>
                    <a:pt x="47" y="48"/>
                    <a:pt x="66" y="39"/>
                    <a:pt x="74" y="20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Freeform 932">
              <a:extLst>
                <a:ext uri="{FF2B5EF4-FFF2-40B4-BE49-F238E27FC236}">
                  <a16:creationId xmlns:a16="http://schemas.microsoft.com/office/drawing/2014/main" id="{82CF1F9D-2D8D-4C77-AFDF-4069D0E8DF9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58563" y="1268413"/>
              <a:ext cx="147638" cy="100013"/>
            </a:xfrm>
            <a:custGeom>
              <a:avLst/>
              <a:gdLst>
                <a:gd name="T0" fmla="*/ 0 w 45"/>
                <a:gd name="T1" fmla="*/ 14 h 30"/>
                <a:gd name="T2" fmla="*/ 23 w 45"/>
                <a:gd name="T3" fmla="*/ 12 h 30"/>
                <a:gd name="T4" fmla="*/ 6 w 45"/>
                <a:gd name="T5" fmla="*/ 24 h 30"/>
                <a:gd name="T6" fmla="*/ 44 w 45"/>
                <a:gd name="T7" fmla="*/ 11 h 30"/>
                <a:gd name="T8" fmla="*/ 45 w 45"/>
                <a:gd name="T9" fmla="*/ 5 h 30"/>
                <a:gd name="T10" fmla="*/ 32 w 45"/>
                <a:gd name="T11" fmla="*/ 1 h 30"/>
                <a:gd name="T12" fmla="*/ 0 w 45"/>
                <a:gd name="T13" fmla="*/ 14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5" h="30">
                  <a:moveTo>
                    <a:pt x="0" y="14"/>
                  </a:moveTo>
                  <a:cubicBezTo>
                    <a:pt x="0" y="14"/>
                    <a:pt x="18" y="11"/>
                    <a:pt x="23" y="12"/>
                  </a:cubicBezTo>
                  <a:cubicBezTo>
                    <a:pt x="23" y="12"/>
                    <a:pt x="11" y="17"/>
                    <a:pt x="6" y="24"/>
                  </a:cubicBezTo>
                  <a:cubicBezTo>
                    <a:pt x="0" y="30"/>
                    <a:pt x="44" y="11"/>
                    <a:pt x="44" y="11"/>
                  </a:cubicBezTo>
                  <a:cubicBezTo>
                    <a:pt x="45" y="5"/>
                    <a:pt x="45" y="5"/>
                    <a:pt x="45" y="5"/>
                  </a:cubicBezTo>
                  <a:cubicBezTo>
                    <a:pt x="45" y="5"/>
                    <a:pt x="35" y="0"/>
                    <a:pt x="32" y="1"/>
                  </a:cubicBezTo>
                  <a:cubicBezTo>
                    <a:pt x="28" y="3"/>
                    <a:pt x="0" y="14"/>
                    <a:pt x="0" y="14"/>
                  </a:cubicBezTo>
                  <a:close/>
                </a:path>
              </a:pathLst>
            </a:custGeom>
            <a:solidFill>
              <a:srgbClr val="FFE1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Freeform 933">
              <a:extLst>
                <a:ext uri="{FF2B5EF4-FFF2-40B4-BE49-F238E27FC236}">
                  <a16:creationId xmlns:a16="http://schemas.microsoft.com/office/drawing/2014/main" id="{7424950F-A67A-4457-A946-30ECB647E83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98238" y="1292226"/>
              <a:ext cx="258763" cy="144463"/>
            </a:xfrm>
            <a:custGeom>
              <a:avLst/>
              <a:gdLst>
                <a:gd name="T0" fmla="*/ 75 w 78"/>
                <a:gd name="T1" fmla="*/ 14 h 44"/>
                <a:gd name="T2" fmla="*/ 57 w 78"/>
                <a:gd name="T3" fmla="*/ 32 h 44"/>
                <a:gd name="T4" fmla="*/ 56 w 78"/>
                <a:gd name="T5" fmla="*/ 33 h 44"/>
                <a:gd name="T6" fmla="*/ 55 w 78"/>
                <a:gd name="T7" fmla="*/ 33 h 44"/>
                <a:gd name="T8" fmla="*/ 16 w 78"/>
                <a:gd name="T9" fmla="*/ 44 h 44"/>
                <a:gd name="T10" fmla="*/ 12 w 78"/>
                <a:gd name="T11" fmla="*/ 41 h 44"/>
                <a:gd name="T12" fmla="*/ 1 w 78"/>
                <a:gd name="T13" fmla="*/ 38 h 44"/>
                <a:gd name="T14" fmla="*/ 5 w 78"/>
                <a:gd name="T15" fmla="*/ 32 h 44"/>
                <a:gd name="T16" fmla="*/ 66 w 78"/>
                <a:gd name="T17" fmla="*/ 1 h 44"/>
                <a:gd name="T18" fmla="*/ 75 w 78"/>
                <a:gd name="T19" fmla="*/ 1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8" h="44">
                  <a:moveTo>
                    <a:pt x="75" y="14"/>
                  </a:moveTo>
                  <a:cubicBezTo>
                    <a:pt x="72" y="22"/>
                    <a:pt x="65" y="28"/>
                    <a:pt x="57" y="32"/>
                  </a:cubicBezTo>
                  <a:cubicBezTo>
                    <a:pt x="57" y="33"/>
                    <a:pt x="56" y="33"/>
                    <a:pt x="56" y="33"/>
                  </a:cubicBezTo>
                  <a:cubicBezTo>
                    <a:pt x="55" y="33"/>
                    <a:pt x="55" y="33"/>
                    <a:pt x="55" y="33"/>
                  </a:cubicBezTo>
                  <a:cubicBezTo>
                    <a:pt x="39" y="42"/>
                    <a:pt x="20" y="44"/>
                    <a:pt x="16" y="44"/>
                  </a:cubicBezTo>
                  <a:cubicBezTo>
                    <a:pt x="10" y="43"/>
                    <a:pt x="14" y="42"/>
                    <a:pt x="12" y="41"/>
                  </a:cubicBezTo>
                  <a:cubicBezTo>
                    <a:pt x="10" y="40"/>
                    <a:pt x="3" y="41"/>
                    <a:pt x="1" y="38"/>
                  </a:cubicBezTo>
                  <a:cubicBezTo>
                    <a:pt x="0" y="35"/>
                    <a:pt x="5" y="32"/>
                    <a:pt x="5" y="32"/>
                  </a:cubicBezTo>
                  <a:cubicBezTo>
                    <a:pt x="26" y="11"/>
                    <a:pt x="53" y="0"/>
                    <a:pt x="66" y="1"/>
                  </a:cubicBezTo>
                  <a:cubicBezTo>
                    <a:pt x="74" y="2"/>
                    <a:pt x="78" y="6"/>
                    <a:pt x="75" y="14"/>
                  </a:cubicBezTo>
                  <a:close/>
                </a:path>
              </a:pathLst>
            </a:custGeom>
            <a:solidFill>
              <a:srgbClr val="FFEE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Freeform 934">
              <a:extLst>
                <a:ext uri="{FF2B5EF4-FFF2-40B4-BE49-F238E27FC236}">
                  <a16:creationId xmlns:a16="http://schemas.microsoft.com/office/drawing/2014/main" id="{EF83DA59-8130-4483-B7F1-41EB3ADADB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47463" y="1295401"/>
              <a:ext cx="109538" cy="101600"/>
            </a:xfrm>
            <a:custGeom>
              <a:avLst/>
              <a:gdLst>
                <a:gd name="T0" fmla="*/ 30 w 33"/>
                <a:gd name="T1" fmla="*/ 13 h 31"/>
                <a:gd name="T2" fmla="*/ 12 w 33"/>
                <a:gd name="T3" fmla="*/ 31 h 31"/>
                <a:gd name="T4" fmla="*/ 25 w 33"/>
                <a:gd name="T5" fmla="*/ 18 h 31"/>
                <a:gd name="T6" fmla="*/ 5 w 33"/>
                <a:gd name="T7" fmla="*/ 25 h 31"/>
                <a:gd name="T8" fmla="*/ 18 w 33"/>
                <a:gd name="T9" fmla="*/ 13 h 31"/>
                <a:gd name="T10" fmla="*/ 0 w 33"/>
                <a:gd name="T11" fmla="*/ 21 h 31"/>
                <a:gd name="T12" fmla="*/ 16 w 33"/>
                <a:gd name="T13" fmla="*/ 11 h 31"/>
                <a:gd name="T14" fmla="*/ 18 w 33"/>
                <a:gd name="T15" fmla="*/ 1 h 31"/>
                <a:gd name="T16" fmla="*/ 21 w 33"/>
                <a:gd name="T17" fmla="*/ 0 h 31"/>
                <a:gd name="T18" fmla="*/ 30 w 33"/>
                <a:gd name="T19" fmla="*/ 1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3" h="31">
                  <a:moveTo>
                    <a:pt x="30" y="13"/>
                  </a:moveTo>
                  <a:cubicBezTo>
                    <a:pt x="27" y="21"/>
                    <a:pt x="20" y="27"/>
                    <a:pt x="12" y="31"/>
                  </a:cubicBezTo>
                  <a:cubicBezTo>
                    <a:pt x="18" y="28"/>
                    <a:pt x="24" y="19"/>
                    <a:pt x="25" y="18"/>
                  </a:cubicBezTo>
                  <a:cubicBezTo>
                    <a:pt x="18" y="25"/>
                    <a:pt x="5" y="25"/>
                    <a:pt x="5" y="25"/>
                  </a:cubicBezTo>
                  <a:cubicBezTo>
                    <a:pt x="15" y="22"/>
                    <a:pt x="18" y="13"/>
                    <a:pt x="18" y="13"/>
                  </a:cubicBezTo>
                  <a:cubicBezTo>
                    <a:pt x="14" y="18"/>
                    <a:pt x="0" y="21"/>
                    <a:pt x="0" y="21"/>
                  </a:cubicBezTo>
                  <a:cubicBezTo>
                    <a:pt x="0" y="21"/>
                    <a:pt x="12" y="16"/>
                    <a:pt x="16" y="11"/>
                  </a:cubicBezTo>
                  <a:cubicBezTo>
                    <a:pt x="21" y="6"/>
                    <a:pt x="18" y="1"/>
                    <a:pt x="18" y="1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9" y="1"/>
                    <a:pt x="33" y="5"/>
                    <a:pt x="30" y="13"/>
                  </a:cubicBezTo>
                  <a:close/>
                </a:path>
              </a:pathLst>
            </a:custGeom>
            <a:solidFill>
              <a:srgbClr val="FFE1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Freeform 935">
              <a:extLst>
                <a:ext uri="{FF2B5EF4-FFF2-40B4-BE49-F238E27FC236}">
                  <a16:creationId xmlns:a16="http://schemas.microsoft.com/office/drawing/2014/main" id="{46EE05AA-D708-40D2-8565-77E94965CC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79188" y="1222376"/>
              <a:ext cx="257175" cy="103188"/>
            </a:xfrm>
            <a:custGeom>
              <a:avLst/>
              <a:gdLst>
                <a:gd name="T0" fmla="*/ 71 w 78"/>
                <a:gd name="T1" fmla="*/ 17 h 31"/>
                <a:gd name="T2" fmla="*/ 55 w 78"/>
                <a:gd name="T3" fmla="*/ 21 h 31"/>
                <a:gd name="T4" fmla="*/ 55 w 78"/>
                <a:gd name="T5" fmla="*/ 21 h 31"/>
                <a:gd name="T6" fmla="*/ 52 w 78"/>
                <a:gd name="T7" fmla="*/ 22 h 31"/>
                <a:gd name="T8" fmla="*/ 50 w 78"/>
                <a:gd name="T9" fmla="*/ 23 h 31"/>
                <a:gd name="T10" fmla="*/ 50 w 78"/>
                <a:gd name="T11" fmla="*/ 23 h 31"/>
                <a:gd name="T12" fmla="*/ 7 w 78"/>
                <a:gd name="T13" fmla="*/ 28 h 31"/>
                <a:gd name="T14" fmla="*/ 9 w 78"/>
                <a:gd name="T15" fmla="*/ 19 h 31"/>
                <a:gd name="T16" fmla="*/ 5 w 78"/>
                <a:gd name="T17" fmla="*/ 11 h 31"/>
                <a:gd name="T18" fmla="*/ 41 w 78"/>
                <a:gd name="T19" fmla="*/ 1 h 31"/>
                <a:gd name="T20" fmla="*/ 71 w 78"/>
                <a:gd name="T21" fmla="*/ 7 h 31"/>
                <a:gd name="T22" fmla="*/ 71 w 78"/>
                <a:gd name="T23" fmla="*/ 17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8" h="31">
                  <a:moveTo>
                    <a:pt x="71" y="17"/>
                  </a:moveTo>
                  <a:cubicBezTo>
                    <a:pt x="71" y="17"/>
                    <a:pt x="64" y="19"/>
                    <a:pt x="55" y="21"/>
                  </a:cubicBezTo>
                  <a:cubicBezTo>
                    <a:pt x="55" y="21"/>
                    <a:pt x="55" y="21"/>
                    <a:pt x="55" y="21"/>
                  </a:cubicBezTo>
                  <a:cubicBezTo>
                    <a:pt x="54" y="22"/>
                    <a:pt x="53" y="22"/>
                    <a:pt x="52" y="22"/>
                  </a:cubicBezTo>
                  <a:cubicBezTo>
                    <a:pt x="51" y="23"/>
                    <a:pt x="50" y="23"/>
                    <a:pt x="50" y="23"/>
                  </a:cubicBezTo>
                  <a:cubicBezTo>
                    <a:pt x="50" y="23"/>
                    <a:pt x="50" y="23"/>
                    <a:pt x="50" y="23"/>
                  </a:cubicBezTo>
                  <a:cubicBezTo>
                    <a:pt x="33" y="27"/>
                    <a:pt x="12" y="31"/>
                    <a:pt x="7" y="28"/>
                  </a:cubicBezTo>
                  <a:cubicBezTo>
                    <a:pt x="0" y="24"/>
                    <a:pt x="8" y="21"/>
                    <a:pt x="9" y="19"/>
                  </a:cubicBezTo>
                  <a:cubicBezTo>
                    <a:pt x="10" y="18"/>
                    <a:pt x="4" y="13"/>
                    <a:pt x="5" y="11"/>
                  </a:cubicBezTo>
                  <a:cubicBezTo>
                    <a:pt x="5" y="10"/>
                    <a:pt x="22" y="2"/>
                    <a:pt x="41" y="1"/>
                  </a:cubicBezTo>
                  <a:cubicBezTo>
                    <a:pt x="51" y="0"/>
                    <a:pt x="61" y="2"/>
                    <a:pt x="71" y="7"/>
                  </a:cubicBezTo>
                  <a:cubicBezTo>
                    <a:pt x="71" y="7"/>
                    <a:pt x="78" y="14"/>
                    <a:pt x="71" y="17"/>
                  </a:cubicBezTo>
                  <a:close/>
                </a:path>
              </a:pathLst>
            </a:custGeom>
            <a:solidFill>
              <a:srgbClr val="FFEE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Freeform 936">
              <a:extLst>
                <a:ext uri="{FF2B5EF4-FFF2-40B4-BE49-F238E27FC236}">
                  <a16:creationId xmlns:a16="http://schemas.microsoft.com/office/drawing/2014/main" id="{1C74A9F8-4B5A-410B-AF62-C7C18710240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74451" y="1241426"/>
              <a:ext cx="85725" cy="119063"/>
            </a:xfrm>
            <a:custGeom>
              <a:avLst/>
              <a:gdLst>
                <a:gd name="T0" fmla="*/ 9 w 26"/>
                <a:gd name="T1" fmla="*/ 1 h 36"/>
                <a:gd name="T2" fmla="*/ 0 w 26"/>
                <a:gd name="T3" fmla="*/ 1 h 36"/>
                <a:gd name="T4" fmla="*/ 11 w 26"/>
                <a:gd name="T5" fmla="*/ 9 h 36"/>
                <a:gd name="T6" fmla="*/ 0 w 26"/>
                <a:gd name="T7" fmla="*/ 17 h 36"/>
                <a:gd name="T8" fmla="*/ 14 w 26"/>
                <a:gd name="T9" fmla="*/ 20 h 36"/>
                <a:gd name="T10" fmla="*/ 8 w 26"/>
                <a:gd name="T11" fmla="*/ 36 h 36"/>
                <a:gd name="T12" fmla="*/ 19 w 26"/>
                <a:gd name="T13" fmla="*/ 28 h 36"/>
                <a:gd name="T14" fmla="*/ 19 w 26"/>
                <a:gd name="T15" fmla="*/ 34 h 36"/>
                <a:gd name="T16" fmla="*/ 24 w 26"/>
                <a:gd name="T17" fmla="*/ 17 h 36"/>
                <a:gd name="T18" fmla="*/ 25 w 26"/>
                <a:gd name="T19" fmla="*/ 13 h 36"/>
                <a:gd name="T20" fmla="*/ 21 w 26"/>
                <a:gd name="T21" fmla="*/ 9 h 36"/>
                <a:gd name="T22" fmla="*/ 9 w 26"/>
                <a:gd name="T23" fmla="*/ 1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" h="36">
                  <a:moveTo>
                    <a:pt x="9" y="1"/>
                  </a:moveTo>
                  <a:cubicBezTo>
                    <a:pt x="7" y="0"/>
                    <a:pt x="3" y="0"/>
                    <a:pt x="0" y="1"/>
                  </a:cubicBezTo>
                  <a:cubicBezTo>
                    <a:pt x="8" y="2"/>
                    <a:pt x="11" y="6"/>
                    <a:pt x="11" y="9"/>
                  </a:cubicBezTo>
                  <a:cubicBezTo>
                    <a:pt x="10" y="12"/>
                    <a:pt x="0" y="17"/>
                    <a:pt x="0" y="17"/>
                  </a:cubicBezTo>
                  <a:cubicBezTo>
                    <a:pt x="0" y="17"/>
                    <a:pt x="11" y="17"/>
                    <a:pt x="14" y="20"/>
                  </a:cubicBezTo>
                  <a:cubicBezTo>
                    <a:pt x="18" y="24"/>
                    <a:pt x="16" y="32"/>
                    <a:pt x="8" y="36"/>
                  </a:cubicBezTo>
                  <a:cubicBezTo>
                    <a:pt x="14" y="36"/>
                    <a:pt x="17" y="33"/>
                    <a:pt x="19" y="28"/>
                  </a:cubicBezTo>
                  <a:cubicBezTo>
                    <a:pt x="20" y="26"/>
                    <a:pt x="19" y="34"/>
                    <a:pt x="19" y="34"/>
                  </a:cubicBezTo>
                  <a:cubicBezTo>
                    <a:pt x="19" y="34"/>
                    <a:pt x="24" y="30"/>
                    <a:pt x="24" y="17"/>
                  </a:cubicBezTo>
                  <a:cubicBezTo>
                    <a:pt x="24" y="15"/>
                    <a:pt x="26" y="15"/>
                    <a:pt x="25" y="13"/>
                  </a:cubicBezTo>
                  <a:cubicBezTo>
                    <a:pt x="25" y="10"/>
                    <a:pt x="22" y="11"/>
                    <a:pt x="21" y="9"/>
                  </a:cubicBezTo>
                  <a:cubicBezTo>
                    <a:pt x="18" y="6"/>
                    <a:pt x="13" y="2"/>
                    <a:pt x="9" y="1"/>
                  </a:cubicBezTo>
                  <a:close/>
                </a:path>
              </a:pathLst>
            </a:custGeom>
            <a:solidFill>
              <a:srgbClr val="A25C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Freeform 937">
              <a:extLst>
                <a:ext uri="{FF2B5EF4-FFF2-40B4-BE49-F238E27FC236}">
                  <a16:creationId xmlns:a16="http://schemas.microsoft.com/office/drawing/2014/main" id="{6EA0D215-660F-49C5-904C-FC330A2AC2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42713" y="1060451"/>
              <a:ext cx="376238" cy="231775"/>
            </a:xfrm>
            <a:custGeom>
              <a:avLst/>
              <a:gdLst>
                <a:gd name="T0" fmla="*/ 0 w 114"/>
                <a:gd name="T1" fmla="*/ 67 h 70"/>
                <a:gd name="T2" fmla="*/ 107 w 114"/>
                <a:gd name="T3" fmla="*/ 0 h 70"/>
                <a:gd name="T4" fmla="*/ 112 w 114"/>
                <a:gd name="T5" fmla="*/ 5 h 70"/>
                <a:gd name="T6" fmla="*/ 0 w 114"/>
                <a:gd name="T7" fmla="*/ 7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4" h="70">
                  <a:moveTo>
                    <a:pt x="0" y="67"/>
                  </a:moveTo>
                  <a:cubicBezTo>
                    <a:pt x="0" y="67"/>
                    <a:pt x="90" y="48"/>
                    <a:pt x="107" y="0"/>
                  </a:cubicBezTo>
                  <a:cubicBezTo>
                    <a:pt x="107" y="0"/>
                    <a:pt x="110" y="2"/>
                    <a:pt x="112" y="5"/>
                  </a:cubicBezTo>
                  <a:cubicBezTo>
                    <a:pt x="114" y="8"/>
                    <a:pt x="91" y="49"/>
                    <a:pt x="0" y="70"/>
                  </a:cubicBezTo>
                </a:path>
              </a:pathLst>
            </a:custGeom>
            <a:solidFill>
              <a:srgbClr val="A25C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Freeform 938">
              <a:extLst>
                <a:ext uri="{FF2B5EF4-FFF2-40B4-BE49-F238E27FC236}">
                  <a16:creationId xmlns:a16="http://schemas.microsoft.com/office/drawing/2014/main" id="{0DB5980A-B9A9-4215-BC52-B8BE6B8FBE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07776" y="1222376"/>
              <a:ext cx="128588" cy="69850"/>
            </a:xfrm>
            <a:custGeom>
              <a:avLst/>
              <a:gdLst>
                <a:gd name="T0" fmla="*/ 32 w 39"/>
                <a:gd name="T1" fmla="*/ 17 h 21"/>
                <a:gd name="T2" fmla="*/ 16 w 39"/>
                <a:gd name="T3" fmla="*/ 21 h 21"/>
                <a:gd name="T4" fmla="*/ 25 w 39"/>
                <a:gd name="T5" fmla="*/ 15 h 21"/>
                <a:gd name="T6" fmla="*/ 3 w 39"/>
                <a:gd name="T7" fmla="*/ 16 h 21"/>
                <a:gd name="T8" fmla="*/ 25 w 39"/>
                <a:gd name="T9" fmla="*/ 11 h 21"/>
                <a:gd name="T10" fmla="*/ 0 w 39"/>
                <a:gd name="T11" fmla="*/ 7 h 21"/>
                <a:gd name="T12" fmla="*/ 18 w 39"/>
                <a:gd name="T13" fmla="*/ 5 h 21"/>
                <a:gd name="T14" fmla="*/ 7 w 39"/>
                <a:gd name="T15" fmla="*/ 2 h 21"/>
                <a:gd name="T16" fmla="*/ 2 w 39"/>
                <a:gd name="T17" fmla="*/ 1 h 21"/>
                <a:gd name="T18" fmla="*/ 32 w 39"/>
                <a:gd name="T19" fmla="*/ 7 h 21"/>
                <a:gd name="T20" fmla="*/ 32 w 39"/>
                <a:gd name="T21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9" h="21">
                  <a:moveTo>
                    <a:pt x="32" y="17"/>
                  </a:moveTo>
                  <a:cubicBezTo>
                    <a:pt x="32" y="17"/>
                    <a:pt x="25" y="19"/>
                    <a:pt x="16" y="21"/>
                  </a:cubicBezTo>
                  <a:cubicBezTo>
                    <a:pt x="22" y="20"/>
                    <a:pt x="28" y="17"/>
                    <a:pt x="25" y="15"/>
                  </a:cubicBezTo>
                  <a:cubicBezTo>
                    <a:pt x="21" y="10"/>
                    <a:pt x="3" y="16"/>
                    <a:pt x="3" y="16"/>
                  </a:cubicBezTo>
                  <a:cubicBezTo>
                    <a:pt x="13" y="8"/>
                    <a:pt x="24" y="11"/>
                    <a:pt x="25" y="11"/>
                  </a:cubicBezTo>
                  <a:cubicBezTo>
                    <a:pt x="18" y="4"/>
                    <a:pt x="0" y="7"/>
                    <a:pt x="0" y="7"/>
                  </a:cubicBezTo>
                  <a:cubicBezTo>
                    <a:pt x="9" y="4"/>
                    <a:pt x="18" y="5"/>
                    <a:pt x="18" y="5"/>
                  </a:cubicBezTo>
                  <a:cubicBezTo>
                    <a:pt x="18" y="5"/>
                    <a:pt x="13" y="3"/>
                    <a:pt x="7" y="2"/>
                  </a:cubicBezTo>
                  <a:cubicBezTo>
                    <a:pt x="4" y="2"/>
                    <a:pt x="3" y="1"/>
                    <a:pt x="2" y="1"/>
                  </a:cubicBezTo>
                  <a:cubicBezTo>
                    <a:pt x="12" y="0"/>
                    <a:pt x="22" y="2"/>
                    <a:pt x="32" y="7"/>
                  </a:cubicBezTo>
                  <a:cubicBezTo>
                    <a:pt x="32" y="7"/>
                    <a:pt x="39" y="14"/>
                    <a:pt x="32" y="17"/>
                  </a:cubicBezTo>
                  <a:close/>
                </a:path>
              </a:pathLst>
            </a:custGeom>
            <a:solidFill>
              <a:srgbClr val="FFE1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" name="Freeform 939">
              <a:extLst>
                <a:ext uri="{FF2B5EF4-FFF2-40B4-BE49-F238E27FC236}">
                  <a16:creationId xmlns:a16="http://schemas.microsoft.com/office/drawing/2014/main" id="{598999F7-ED3D-49D3-A87E-C94DFF75937F}"/>
                </a:ext>
              </a:extLst>
            </p:cNvPr>
            <p:cNvSpPr>
              <a:spLocks/>
            </p:cNvSpPr>
            <p:nvPr/>
          </p:nvSpPr>
          <p:spPr bwMode="auto">
            <a:xfrm>
              <a:off x="8836026" y="1308101"/>
              <a:ext cx="254000" cy="173038"/>
            </a:xfrm>
            <a:custGeom>
              <a:avLst/>
              <a:gdLst>
                <a:gd name="T0" fmla="*/ 75 w 77"/>
                <a:gd name="T1" fmla="*/ 19 h 52"/>
                <a:gd name="T2" fmla="*/ 4 w 77"/>
                <a:gd name="T3" fmla="*/ 28 h 52"/>
                <a:gd name="T4" fmla="*/ 4 w 77"/>
                <a:gd name="T5" fmla="*/ 35 h 52"/>
                <a:gd name="T6" fmla="*/ 1 w 77"/>
                <a:gd name="T7" fmla="*/ 45 h 52"/>
                <a:gd name="T8" fmla="*/ 29 w 77"/>
                <a:gd name="T9" fmla="*/ 51 h 52"/>
                <a:gd name="T10" fmla="*/ 77 w 77"/>
                <a:gd name="T11" fmla="*/ 31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7" h="52">
                  <a:moveTo>
                    <a:pt x="75" y="19"/>
                  </a:moveTo>
                  <a:cubicBezTo>
                    <a:pt x="75" y="19"/>
                    <a:pt x="33" y="0"/>
                    <a:pt x="4" y="28"/>
                  </a:cubicBezTo>
                  <a:cubicBezTo>
                    <a:pt x="4" y="28"/>
                    <a:pt x="0" y="33"/>
                    <a:pt x="4" y="35"/>
                  </a:cubicBezTo>
                  <a:cubicBezTo>
                    <a:pt x="7" y="37"/>
                    <a:pt x="0" y="41"/>
                    <a:pt x="1" y="45"/>
                  </a:cubicBezTo>
                  <a:cubicBezTo>
                    <a:pt x="2" y="49"/>
                    <a:pt x="14" y="50"/>
                    <a:pt x="29" y="51"/>
                  </a:cubicBezTo>
                  <a:cubicBezTo>
                    <a:pt x="44" y="52"/>
                    <a:pt x="64" y="48"/>
                    <a:pt x="77" y="31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" name="Freeform 940">
              <a:extLst>
                <a:ext uri="{FF2B5EF4-FFF2-40B4-BE49-F238E27FC236}">
                  <a16:creationId xmlns:a16="http://schemas.microsoft.com/office/drawing/2014/main" id="{4E6C0193-6402-47BF-A975-48605FB3F9A8}"/>
                </a:ext>
              </a:extLst>
            </p:cNvPr>
            <p:cNvSpPr>
              <a:spLocks/>
            </p:cNvSpPr>
            <p:nvPr/>
          </p:nvSpPr>
          <p:spPr bwMode="auto">
            <a:xfrm>
              <a:off x="8915401" y="1371601"/>
              <a:ext cx="165100" cy="69850"/>
            </a:xfrm>
            <a:custGeom>
              <a:avLst/>
              <a:gdLst>
                <a:gd name="T0" fmla="*/ 4 w 50"/>
                <a:gd name="T1" fmla="*/ 5 h 21"/>
                <a:gd name="T2" fmla="*/ 26 w 50"/>
                <a:gd name="T3" fmla="*/ 8 h 21"/>
                <a:gd name="T4" fmla="*/ 7 w 50"/>
                <a:gd name="T5" fmla="*/ 16 h 21"/>
                <a:gd name="T6" fmla="*/ 47 w 50"/>
                <a:gd name="T7" fmla="*/ 13 h 21"/>
                <a:gd name="T8" fmla="*/ 50 w 50"/>
                <a:gd name="T9" fmla="*/ 7 h 21"/>
                <a:gd name="T10" fmla="*/ 38 w 50"/>
                <a:gd name="T11" fmla="*/ 1 h 21"/>
                <a:gd name="T12" fmla="*/ 4 w 50"/>
                <a:gd name="T13" fmla="*/ 5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0" h="21">
                  <a:moveTo>
                    <a:pt x="4" y="5"/>
                  </a:moveTo>
                  <a:cubicBezTo>
                    <a:pt x="4" y="5"/>
                    <a:pt x="22" y="7"/>
                    <a:pt x="26" y="8"/>
                  </a:cubicBezTo>
                  <a:cubicBezTo>
                    <a:pt x="26" y="8"/>
                    <a:pt x="14" y="11"/>
                    <a:pt x="7" y="16"/>
                  </a:cubicBezTo>
                  <a:cubicBezTo>
                    <a:pt x="0" y="21"/>
                    <a:pt x="47" y="13"/>
                    <a:pt x="47" y="13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0" y="7"/>
                    <a:pt x="41" y="0"/>
                    <a:pt x="38" y="1"/>
                  </a:cubicBezTo>
                  <a:cubicBezTo>
                    <a:pt x="34" y="1"/>
                    <a:pt x="4" y="5"/>
                    <a:pt x="4" y="5"/>
                  </a:cubicBezTo>
                  <a:close/>
                </a:path>
              </a:pathLst>
            </a:custGeom>
            <a:solidFill>
              <a:srgbClr val="FFE1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" name="Freeform 941">
              <a:extLst>
                <a:ext uri="{FF2B5EF4-FFF2-40B4-BE49-F238E27FC236}">
                  <a16:creationId xmlns:a16="http://schemas.microsoft.com/office/drawing/2014/main" id="{751C68A5-8035-43D9-B5BF-6757596C29AE}"/>
                </a:ext>
              </a:extLst>
            </p:cNvPr>
            <p:cNvSpPr>
              <a:spLocks/>
            </p:cNvSpPr>
            <p:nvPr/>
          </p:nvSpPr>
          <p:spPr bwMode="auto">
            <a:xfrm>
              <a:off x="8845551" y="1393826"/>
              <a:ext cx="274638" cy="123825"/>
            </a:xfrm>
            <a:custGeom>
              <a:avLst/>
              <a:gdLst>
                <a:gd name="T0" fmla="*/ 78 w 83"/>
                <a:gd name="T1" fmla="*/ 19 h 37"/>
                <a:gd name="T2" fmla="*/ 57 w 83"/>
                <a:gd name="T3" fmla="*/ 32 h 37"/>
                <a:gd name="T4" fmla="*/ 55 w 83"/>
                <a:gd name="T5" fmla="*/ 33 h 37"/>
                <a:gd name="T6" fmla="*/ 55 w 83"/>
                <a:gd name="T7" fmla="*/ 33 h 37"/>
                <a:gd name="T8" fmla="*/ 14 w 83"/>
                <a:gd name="T9" fmla="*/ 34 h 37"/>
                <a:gd name="T10" fmla="*/ 11 w 83"/>
                <a:gd name="T11" fmla="*/ 30 h 37"/>
                <a:gd name="T12" fmla="*/ 1 w 83"/>
                <a:gd name="T13" fmla="*/ 25 h 37"/>
                <a:gd name="T14" fmla="*/ 6 w 83"/>
                <a:gd name="T15" fmla="*/ 20 h 37"/>
                <a:gd name="T16" fmla="*/ 73 w 83"/>
                <a:gd name="T17" fmla="*/ 4 h 37"/>
                <a:gd name="T18" fmla="*/ 78 w 83"/>
                <a:gd name="T19" fmla="*/ 19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37">
                  <a:moveTo>
                    <a:pt x="78" y="19"/>
                  </a:moveTo>
                  <a:cubicBezTo>
                    <a:pt x="73" y="26"/>
                    <a:pt x="65" y="30"/>
                    <a:pt x="57" y="32"/>
                  </a:cubicBezTo>
                  <a:cubicBezTo>
                    <a:pt x="56" y="32"/>
                    <a:pt x="56" y="32"/>
                    <a:pt x="55" y="33"/>
                  </a:cubicBezTo>
                  <a:cubicBezTo>
                    <a:pt x="55" y="33"/>
                    <a:pt x="55" y="33"/>
                    <a:pt x="55" y="33"/>
                  </a:cubicBezTo>
                  <a:cubicBezTo>
                    <a:pt x="37" y="37"/>
                    <a:pt x="18" y="35"/>
                    <a:pt x="14" y="34"/>
                  </a:cubicBezTo>
                  <a:cubicBezTo>
                    <a:pt x="8" y="32"/>
                    <a:pt x="13" y="32"/>
                    <a:pt x="11" y="30"/>
                  </a:cubicBezTo>
                  <a:cubicBezTo>
                    <a:pt x="9" y="29"/>
                    <a:pt x="2" y="28"/>
                    <a:pt x="1" y="25"/>
                  </a:cubicBezTo>
                  <a:cubicBezTo>
                    <a:pt x="0" y="21"/>
                    <a:pt x="6" y="20"/>
                    <a:pt x="6" y="20"/>
                  </a:cubicBezTo>
                  <a:cubicBezTo>
                    <a:pt x="32" y="4"/>
                    <a:pt x="60" y="0"/>
                    <a:pt x="73" y="4"/>
                  </a:cubicBezTo>
                  <a:cubicBezTo>
                    <a:pt x="80" y="7"/>
                    <a:pt x="83" y="12"/>
                    <a:pt x="78" y="19"/>
                  </a:cubicBezTo>
                  <a:close/>
                </a:path>
              </a:pathLst>
            </a:custGeom>
            <a:solidFill>
              <a:srgbClr val="FFEE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" name="Freeform 942">
              <a:extLst>
                <a:ext uri="{FF2B5EF4-FFF2-40B4-BE49-F238E27FC236}">
                  <a16:creationId xmlns:a16="http://schemas.microsoft.com/office/drawing/2014/main" id="{04292414-C032-42B5-8C24-16321B291BD3}"/>
                </a:ext>
              </a:extLst>
            </p:cNvPr>
            <p:cNvSpPr>
              <a:spLocks/>
            </p:cNvSpPr>
            <p:nvPr/>
          </p:nvSpPr>
          <p:spPr bwMode="auto">
            <a:xfrm>
              <a:off x="9001126" y="1408113"/>
              <a:ext cx="119063" cy="92075"/>
            </a:xfrm>
            <a:custGeom>
              <a:avLst/>
              <a:gdLst>
                <a:gd name="T0" fmla="*/ 31 w 36"/>
                <a:gd name="T1" fmla="*/ 15 h 28"/>
                <a:gd name="T2" fmla="*/ 10 w 36"/>
                <a:gd name="T3" fmla="*/ 28 h 28"/>
                <a:gd name="T4" fmla="*/ 26 w 36"/>
                <a:gd name="T5" fmla="*/ 19 h 28"/>
                <a:gd name="T6" fmla="*/ 5 w 36"/>
                <a:gd name="T7" fmla="*/ 20 h 28"/>
                <a:gd name="T8" fmla="*/ 20 w 36"/>
                <a:gd name="T9" fmla="*/ 12 h 28"/>
                <a:gd name="T10" fmla="*/ 0 w 36"/>
                <a:gd name="T11" fmla="*/ 15 h 28"/>
                <a:gd name="T12" fmla="*/ 19 w 36"/>
                <a:gd name="T13" fmla="*/ 9 h 28"/>
                <a:gd name="T14" fmla="*/ 23 w 36"/>
                <a:gd name="T15" fmla="*/ 1 h 28"/>
                <a:gd name="T16" fmla="*/ 26 w 36"/>
                <a:gd name="T17" fmla="*/ 0 h 28"/>
                <a:gd name="T18" fmla="*/ 31 w 36"/>
                <a:gd name="T19" fmla="*/ 15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28">
                  <a:moveTo>
                    <a:pt x="31" y="15"/>
                  </a:moveTo>
                  <a:cubicBezTo>
                    <a:pt x="26" y="22"/>
                    <a:pt x="18" y="26"/>
                    <a:pt x="10" y="28"/>
                  </a:cubicBezTo>
                  <a:cubicBezTo>
                    <a:pt x="16" y="26"/>
                    <a:pt x="25" y="19"/>
                    <a:pt x="26" y="19"/>
                  </a:cubicBezTo>
                  <a:cubicBezTo>
                    <a:pt x="17" y="23"/>
                    <a:pt x="5" y="20"/>
                    <a:pt x="5" y="20"/>
                  </a:cubicBezTo>
                  <a:cubicBezTo>
                    <a:pt x="14" y="19"/>
                    <a:pt x="20" y="12"/>
                    <a:pt x="20" y="12"/>
                  </a:cubicBezTo>
                  <a:cubicBezTo>
                    <a:pt x="15" y="15"/>
                    <a:pt x="0" y="15"/>
                    <a:pt x="0" y="15"/>
                  </a:cubicBezTo>
                  <a:cubicBezTo>
                    <a:pt x="0" y="15"/>
                    <a:pt x="13" y="13"/>
                    <a:pt x="19" y="9"/>
                  </a:cubicBezTo>
                  <a:cubicBezTo>
                    <a:pt x="24" y="6"/>
                    <a:pt x="23" y="1"/>
                    <a:pt x="23" y="1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33" y="3"/>
                    <a:pt x="36" y="8"/>
                    <a:pt x="31" y="15"/>
                  </a:cubicBezTo>
                  <a:close/>
                </a:path>
              </a:pathLst>
            </a:custGeom>
            <a:solidFill>
              <a:srgbClr val="FFE1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Freeform 943">
              <a:extLst>
                <a:ext uri="{FF2B5EF4-FFF2-40B4-BE49-F238E27FC236}">
                  <a16:creationId xmlns:a16="http://schemas.microsoft.com/office/drawing/2014/main" id="{DD45BA7F-412A-4170-A770-F7D9F3CDC98C}"/>
                </a:ext>
              </a:extLst>
            </p:cNvPr>
            <p:cNvSpPr>
              <a:spLocks/>
            </p:cNvSpPr>
            <p:nvPr/>
          </p:nvSpPr>
          <p:spPr bwMode="auto">
            <a:xfrm>
              <a:off x="8853488" y="1301751"/>
              <a:ext cx="260350" cy="88900"/>
            </a:xfrm>
            <a:custGeom>
              <a:avLst/>
              <a:gdLst>
                <a:gd name="T0" fmla="*/ 71 w 79"/>
                <a:gd name="T1" fmla="*/ 27 h 27"/>
                <a:gd name="T2" fmla="*/ 55 w 79"/>
                <a:gd name="T3" fmla="*/ 27 h 27"/>
                <a:gd name="T4" fmla="*/ 55 w 79"/>
                <a:gd name="T5" fmla="*/ 27 h 27"/>
                <a:gd name="T6" fmla="*/ 51 w 79"/>
                <a:gd name="T7" fmla="*/ 27 h 27"/>
                <a:gd name="T8" fmla="*/ 49 w 79"/>
                <a:gd name="T9" fmla="*/ 27 h 27"/>
                <a:gd name="T10" fmla="*/ 49 w 79"/>
                <a:gd name="T11" fmla="*/ 27 h 27"/>
                <a:gd name="T12" fmla="*/ 7 w 79"/>
                <a:gd name="T13" fmla="*/ 23 h 27"/>
                <a:gd name="T14" fmla="*/ 10 w 79"/>
                <a:gd name="T15" fmla="*/ 14 h 27"/>
                <a:gd name="T16" fmla="*/ 8 w 79"/>
                <a:gd name="T17" fmla="*/ 5 h 27"/>
                <a:gd name="T18" fmla="*/ 46 w 79"/>
                <a:gd name="T19" fmla="*/ 4 h 27"/>
                <a:gd name="T20" fmla="*/ 73 w 79"/>
                <a:gd name="T21" fmla="*/ 17 h 27"/>
                <a:gd name="T22" fmla="*/ 71 w 79"/>
                <a:gd name="T23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9" h="27">
                  <a:moveTo>
                    <a:pt x="71" y="27"/>
                  </a:moveTo>
                  <a:cubicBezTo>
                    <a:pt x="71" y="27"/>
                    <a:pt x="64" y="27"/>
                    <a:pt x="55" y="27"/>
                  </a:cubicBezTo>
                  <a:cubicBezTo>
                    <a:pt x="55" y="27"/>
                    <a:pt x="55" y="27"/>
                    <a:pt x="55" y="27"/>
                  </a:cubicBezTo>
                  <a:cubicBezTo>
                    <a:pt x="54" y="27"/>
                    <a:pt x="52" y="27"/>
                    <a:pt x="51" y="27"/>
                  </a:cubicBezTo>
                  <a:cubicBezTo>
                    <a:pt x="50" y="27"/>
                    <a:pt x="49" y="27"/>
                    <a:pt x="49" y="27"/>
                  </a:cubicBezTo>
                  <a:cubicBezTo>
                    <a:pt x="49" y="27"/>
                    <a:pt x="49" y="27"/>
                    <a:pt x="49" y="27"/>
                  </a:cubicBezTo>
                  <a:cubicBezTo>
                    <a:pt x="32" y="27"/>
                    <a:pt x="10" y="26"/>
                    <a:pt x="7" y="23"/>
                  </a:cubicBezTo>
                  <a:cubicBezTo>
                    <a:pt x="0" y="16"/>
                    <a:pt x="9" y="16"/>
                    <a:pt x="10" y="14"/>
                  </a:cubicBezTo>
                  <a:cubicBezTo>
                    <a:pt x="12" y="13"/>
                    <a:pt x="7" y="7"/>
                    <a:pt x="8" y="5"/>
                  </a:cubicBezTo>
                  <a:cubicBezTo>
                    <a:pt x="9" y="4"/>
                    <a:pt x="27" y="0"/>
                    <a:pt x="46" y="4"/>
                  </a:cubicBezTo>
                  <a:cubicBezTo>
                    <a:pt x="55" y="6"/>
                    <a:pt x="65" y="10"/>
                    <a:pt x="73" y="17"/>
                  </a:cubicBezTo>
                  <a:cubicBezTo>
                    <a:pt x="73" y="17"/>
                    <a:pt x="79" y="26"/>
                    <a:pt x="71" y="27"/>
                  </a:cubicBezTo>
                  <a:close/>
                </a:path>
              </a:pathLst>
            </a:custGeom>
            <a:solidFill>
              <a:srgbClr val="FFEE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" name="Freeform 944">
              <a:extLst>
                <a:ext uri="{FF2B5EF4-FFF2-40B4-BE49-F238E27FC236}">
                  <a16:creationId xmlns:a16="http://schemas.microsoft.com/office/drawing/2014/main" id="{D7241D0B-778A-486A-A4DA-E9BDB6EEAE1D}"/>
                </a:ext>
              </a:extLst>
            </p:cNvPr>
            <p:cNvSpPr>
              <a:spLocks/>
            </p:cNvSpPr>
            <p:nvPr/>
          </p:nvSpPr>
          <p:spPr bwMode="auto">
            <a:xfrm>
              <a:off x="9043988" y="1347788"/>
              <a:ext cx="85725" cy="122238"/>
            </a:xfrm>
            <a:custGeom>
              <a:avLst/>
              <a:gdLst>
                <a:gd name="T0" fmla="*/ 13 w 26"/>
                <a:gd name="T1" fmla="*/ 2 h 37"/>
                <a:gd name="T2" fmla="*/ 4 w 26"/>
                <a:gd name="T3" fmla="*/ 0 h 37"/>
                <a:gd name="T4" fmla="*/ 12 w 26"/>
                <a:gd name="T5" fmla="*/ 10 h 37"/>
                <a:gd name="T6" fmla="*/ 0 w 26"/>
                <a:gd name="T7" fmla="*/ 16 h 37"/>
                <a:gd name="T8" fmla="*/ 13 w 26"/>
                <a:gd name="T9" fmla="*/ 23 h 37"/>
                <a:gd name="T10" fmla="*/ 3 w 26"/>
                <a:gd name="T11" fmla="*/ 37 h 37"/>
                <a:gd name="T12" fmla="*/ 16 w 26"/>
                <a:gd name="T13" fmla="*/ 31 h 37"/>
                <a:gd name="T14" fmla="*/ 14 w 26"/>
                <a:gd name="T15" fmla="*/ 37 h 37"/>
                <a:gd name="T16" fmla="*/ 23 w 26"/>
                <a:gd name="T17" fmla="*/ 22 h 37"/>
                <a:gd name="T18" fmla="*/ 26 w 26"/>
                <a:gd name="T19" fmla="*/ 18 h 37"/>
                <a:gd name="T20" fmla="*/ 22 w 26"/>
                <a:gd name="T21" fmla="*/ 13 h 37"/>
                <a:gd name="T22" fmla="*/ 13 w 26"/>
                <a:gd name="T23" fmla="*/ 2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" h="37">
                  <a:moveTo>
                    <a:pt x="13" y="2"/>
                  </a:moveTo>
                  <a:cubicBezTo>
                    <a:pt x="11" y="1"/>
                    <a:pt x="7" y="0"/>
                    <a:pt x="4" y="0"/>
                  </a:cubicBezTo>
                  <a:cubicBezTo>
                    <a:pt x="11" y="3"/>
                    <a:pt x="14" y="7"/>
                    <a:pt x="12" y="10"/>
                  </a:cubicBezTo>
                  <a:cubicBezTo>
                    <a:pt x="11" y="13"/>
                    <a:pt x="0" y="16"/>
                    <a:pt x="0" y="16"/>
                  </a:cubicBezTo>
                  <a:cubicBezTo>
                    <a:pt x="0" y="16"/>
                    <a:pt x="11" y="18"/>
                    <a:pt x="13" y="23"/>
                  </a:cubicBezTo>
                  <a:cubicBezTo>
                    <a:pt x="15" y="27"/>
                    <a:pt x="12" y="34"/>
                    <a:pt x="3" y="37"/>
                  </a:cubicBezTo>
                  <a:cubicBezTo>
                    <a:pt x="9" y="37"/>
                    <a:pt x="13" y="35"/>
                    <a:pt x="16" y="31"/>
                  </a:cubicBezTo>
                  <a:cubicBezTo>
                    <a:pt x="18" y="29"/>
                    <a:pt x="14" y="37"/>
                    <a:pt x="14" y="37"/>
                  </a:cubicBezTo>
                  <a:cubicBezTo>
                    <a:pt x="14" y="37"/>
                    <a:pt x="20" y="34"/>
                    <a:pt x="23" y="22"/>
                  </a:cubicBezTo>
                  <a:cubicBezTo>
                    <a:pt x="24" y="19"/>
                    <a:pt x="26" y="20"/>
                    <a:pt x="26" y="18"/>
                  </a:cubicBezTo>
                  <a:cubicBezTo>
                    <a:pt x="26" y="15"/>
                    <a:pt x="23" y="16"/>
                    <a:pt x="22" y="13"/>
                  </a:cubicBezTo>
                  <a:cubicBezTo>
                    <a:pt x="21" y="10"/>
                    <a:pt x="17" y="4"/>
                    <a:pt x="13" y="2"/>
                  </a:cubicBezTo>
                  <a:close/>
                </a:path>
              </a:pathLst>
            </a:custGeom>
            <a:solidFill>
              <a:srgbClr val="72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" name="Freeform 945">
              <a:extLst>
                <a:ext uri="{FF2B5EF4-FFF2-40B4-BE49-F238E27FC236}">
                  <a16:creationId xmlns:a16="http://schemas.microsoft.com/office/drawing/2014/main" id="{D4C589BE-5B9E-4FDC-B24F-29DD276A36CF}"/>
                </a:ext>
              </a:extLst>
            </p:cNvPr>
            <p:cNvSpPr>
              <a:spLocks/>
            </p:cNvSpPr>
            <p:nvPr/>
          </p:nvSpPr>
          <p:spPr bwMode="auto">
            <a:xfrm>
              <a:off x="9113838" y="1268413"/>
              <a:ext cx="412750" cy="146050"/>
            </a:xfrm>
            <a:custGeom>
              <a:avLst/>
              <a:gdLst>
                <a:gd name="T0" fmla="*/ 0 w 125"/>
                <a:gd name="T1" fmla="*/ 40 h 44"/>
                <a:gd name="T2" fmla="*/ 120 w 125"/>
                <a:gd name="T3" fmla="*/ 0 h 44"/>
                <a:gd name="T4" fmla="*/ 124 w 125"/>
                <a:gd name="T5" fmla="*/ 7 h 44"/>
                <a:gd name="T6" fmla="*/ 0 w 125"/>
                <a:gd name="T7" fmla="*/ 43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5" h="44">
                  <a:moveTo>
                    <a:pt x="0" y="40"/>
                  </a:moveTo>
                  <a:cubicBezTo>
                    <a:pt x="0" y="40"/>
                    <a:pt x="93" y="43"/>
                    <a:pt x="120" y="0"/>
                  </a:cubicBezTo>
                  <a:cubicBezTo>
                    <a:pt x="120" y="0"/>
                    <a:pt x="123" y="4"/>
                    <a:pt x="124" y="7"/>
                  </a:cubicBezTo>
                  <a:cubicBezTo>
                    <a:pt x="125" y="10"/>
                    <a:pt x="94" y="44"/>
                    <a:pt x="0" y="43"/>
                  </a:cubicBezTo>
                </a:path>
              </a:pathLst>
            </a:custGeom>
            <a:solidFill>
              <a:srgbClr val="72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" name="Freeform 946">
              <a:extLst>
                <a:ext uri="{FF2B5EF4-FFF2-40B4-BE49-F238E27FC236}">
                  <a16:creationId xmlns:a16="http://schemas.microsoft.com/office/drawing/2014/main" id="{2D587C4D-1DE2-4A2D-BD48-2222E2486F2F}"/>
                </a:ext>
              </a:extLst>
            </p:cNvPr>
            <p:cNvSpPr>
              <a:spLocks/>
            </p:cNvSpPr>
            <p:nvPr/>
          </p:nvSpPr>
          <p:spPr bwMode="auto">
            <a:xfrm>
              <a:off x="8991601" y="1314451"/>
              <a:ext cx="122238" cy="76200"/>
            </a:xfrm>
            <a:custGeom>
              <a:avLst/>
              <a:gdLst>
                <a:gd name="T0" fmla="*/ 29 w 37"/>
                <a:gd name="T1" fmla="*/ 23 h 23"/>
                <a:gd name="T2" fmla="*/ 13 w 37"/>
                <a:gd name="T3" fmla="*/ 23 h 23"/>
                <a:gd name="T4" fmla="*/ 23 w 37"/>
                <a:gd name="T5" fmla="*/ 19 h 23"/>
                <a:gd name="T6" fmla="*/ 1 w 37"/>
                <a:gd name="T7" fmla="*/ 15 h 23"/>
                <a:gd name="T8" fmla="*/ 24 w 37"/>
                <a:gd name="T9" fmla="*/ 15 h 23"/>
                <a:gd name="T10" fmla="*/ 0 w 37"/>
                <a:gd name="T11" fmla="*/ 5 h 23"/>
                <a:gd name="T12" fmla="*/ 19 w 37"/>
                <a:gd name="T13" fmla="*/ 8 h 23"/>
                <a:gd name="T14" fmla="*/ 8 w 37"/>
                <a:gd name="T15" fmla="*/ 3 h 23"/>
                <a:gd name="T16" fmla="*/ 4 w 37"/>
                <a:gd name="T17" fmla="*/ 0 h 23"/>
                <a:gd name="T18" fmla="*/ 31 w 37"/>
                <a:gd name="T19" fmla="*/ 13 h 23"/>
                <a:gd name="T20" fmla="*/ 29 w 37"/>
                <a:gd name="T21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" h="23">
                  <a:moveTo>
                    <a:pt x="29" y="23"/>
                  </a:moveTo>
                  <a:cubicBezTo>
                    <a:pt x="29" y="23"/>
                    <a:pt x="22" y="23"/>
                    <a:pt x="13" y="23"/>
                  </a:cubicBezTo>
                  <a:cubicBezTo>
                    <a:pt x="19" y="23"/>
                    <a:pt x="26" y="22"/>
                    <a:pt x="23" y="19"/>
                  </a:cubicBezTo>
                  <a:cubicBezTo>
                    <a:pt x="20" y="14"/>
                    <a:pt x="1" y="15"/>
                    <a:pt x="1" y="15"/>
                  </a:cubicBezTo>
                  <a:cubicBezTo>
                    <a:pt x="13" y="10"/>
                    <a:pt x="23" y="15"/>
                    <a:pt x="24" y="15"/>
                  </a:cubicBezTo>
                  <a:cubicBezTo>
                    <a:pt x="18" y="7"/>
                    <a:pt x="0" y="5"/>
                    <a:pt x="0" y="5"/>
                  </a:cubicBezTo>
                  <a:cubicBezTo>
                    <a:pt x="10" y="5"/>
                    <a:pt x="18" y="8"/>
                    <a:pt x="19" y="8"/>
                  </a:cubicBezTo>
                  <a:cubicBezTo>
                    <a:pt x="18" y="8"/>
                    <a:pt x="14" y="5"/>
                    <a:pt x="8" y="3"/>
                  </a:cubicBezTo>
                  <a:cubicBezTo>
                    <a:pt x="6" y="2"/>
                    <a:pt x="5" y="1"/>
                    <a:pt x="4" y="0"/>
                  </a:cubicBezTo>
                  <a:cubicBezTo>
                    <a:pt x="13" y="2"/>
                    <a:pt x="23" y="6"/>
                    <a:pt x="31" y="13"/>
                  </a:cubicBezTo>
                  <a:cubicBezTo>
                    <a:pt x="31" y="13"/>
                    <a:pt x="37" y="22"/>
                    <a:pt x="29" y="23"/>
                  </a:cubicBezTo>
                  <a:close/>
                </a:path>
              </a:pathLst>
            </a:custGeom>
            <a:solidFill>
              <a:srgbClr val="FFE1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" name="Freeform 947">
              <a:extLst>
                <a:ext uri="{FF2B5EF4-FFF2-40B4-BE49-F238E27FC236}">
                  <a16:creationId xmlns:a16="http://schemas.microsoft.com/office/drawing/2014/main" id="{0C5B954E-FFB3-423F-B4DC-A47E72DF7BBD}"/>
                </a:ext>
              </a:extLst>
            </p:cNvPr>
            <p:cNvSpPr>
              <a:spLocks/>
            </p:cNvSpPr>
            <p:nvPr/>
          </p:nvSpPr>
          <p:spPr bwMode="auto">
            <a:xfrm>
              <a:off x="8539163" y="1073151"/>
              <a:ext cx="184150" cy="128588"/>
            </a:xfrm>
            <a:custGeom>
              <a:avLst/>
              <a:gdLst>
                <a:gd name="T0" fmla="*/ 56 w 56"/>
                <a:gd name="T1" fmla="*/ 22 h 39"/>
                <a:gd name="T2" fmla="*/ 6 w 56"/>
                <a:gd name="T3" fmla="*/ 13 h 39"/>
                <a:gd name="T4" fmla="*/ 4 w 56"/>
                <a:gd name="T5" fmla="*/ 18 h 39"/>
                <a:gd name="T6" fmla="*/ 0 w 56"/>
                <a:gd name="T7" fmla="*/ 24 h 39"/>
                <a:gd name="T8" fmla="*/ 18 w 56"/>
                <a:gd name="T9" fmla="*/ 34 h 39"/>
                <a:gd name="T10" fmla="*/ 55 w 56"/>
                <a:gd name="T11" fmla="*/ 3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6" h="39">
                  <a:moveTo>
                    <a:pt x="56" y="22"/>
                  </a:moveTo>
                  <a:cubicBezTo>
                    <a:pt x="56" y="22"/>
                    <a:pt x="32" y="0"/>
                    <a:pt x="6" y="13"/>
                  </a:cubicBezTo>
                  <a:cubicBezTo>
                    <a:pt x="6" y="13"/>
                    <a:pt x="2" y="16"/>
                    <a:pt x="4" y="18"/>
                  </a:cubicBezTo>
                  <a:cubicBezTo>
                    <a:pt x="6" y="20"/>
                    <a:pt x="0" y="21"/>
                    <a:pt x="0" y="24"/>
                  </a:cubicBezTo>
                  <a:cubicBezTo>
                    <a:pt x="0" y="27"/>
                    <a:pt x="8" y="30"/>
                    <a:pt x="18" y="34"/>
                  </a:cubicBezTo>
                  <a:cubicBezTo>
                    <a:pt x="28" y="38"/>
                    <a:pt x="43" y="39"/>
                    <a:pt x="55" y="31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" name="Freeform 948">
              <a:extLst>
                <a:ext uri="{FF2B5EF4-FFF2-40B4-BE49-F238E27FC236}">
                  <a16:creationId xmlns:a16="http://schemas.microsoft.com/office/drawing/2014/main" id="{2A5A2866-EF4E-4E6F-BC69-3855CC6EA22F}"/>
                </a:ext>
              </a:extLst>
            </p:cNvPr>
            <p:cNvSpPr>
              <a:spLocks/>
            </p:cNvSpPr>
            <p:nvPr/>
          </p:nvSpPr>
          <p:spPr bwMode="auto">
            <a:xfrm>
              <a:off x="8594726" y="1125538"/>
              <a:ext cx="122238" cy="47625"/>
            </a:xfrm>
            <a:custGeom>
              <a:avLst/>
              <a:gdLst>
                <a:gd name="T0" fmla="*/ 6 w 37"/>
                <a:gd name="T1" fmla="*/ 0 h 14"/>
                <a:gd name="T2" fmla="*/ 21 w 37"/>
                <a:gd name="T3" fmla="*/ 6 h 14"/>
                <a:gd name="T4" fmla="*/ 6 w 37"/>
                <a:gd name="T5" fmla="*/ 7 h 14"/>
                <a:gd name="T6" fmla="*/ 34 w 37"/>
                <a:gd name="T7" fmla="*/ 14 h 14"/>
                <a:gd name="T8" fmla="*/ 37 w 37"/>
                <a:gd name="T9" fmla="*/ 11 h 14"/>
                <a:gd name="T10" fmla="*/ 30 w 37"/>
                <a:gd name="T11" fmla="*/ 4 h 14"/>
                <a:gd name="T12" fmla="*/ 6 w 37"/>
                <a:gd name="T13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" h="14">
                  <a:moveTo>
                    <a:pt x="6" y="0"/>
                  </a:moveTo>
                  <a:cubicBezTo>
                    <a:pt x="6" y="0"/>
                    <a:pt x="18" y="4"/>
                    <a:pt x="21" y="6"/>
                  </a:cubicBezTo>
                  <a:cubicBezTo>
                    <a:pt x="21" y="6"/>
                    <a:pt x="12" y="5"/>
                    <a:pt x="6" y="7"/>
                  </a:cubicBezTo>
                  <a:cubicBezTo>
                    <a:pt x="0" y="9"/>
                    <a:pt x="34" y="14"/>
                    <a:pt x="34" y="14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3" y="4"/>
                    <a:pt x="30" y="4"/>
                  </a:cubicBezTo>
                  <a:cubicBezTo>
                    <a:pt x="28" y="3"/>
                    <a:pt x="6" y="0"/>
                    <a:pt x="6" y="0"/>
                  </a:cubicBezTo>
                  <a:close/>
                </a:path>
              </a:pathLst>
            </a:custGeom>
            <a:solidFill>
              <a:srgbClr val="FFE1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" name="Freeform 949">
              <a:extLst>
                <a:ext uri="{FF2B5EF4-FFF2-40B4-BE49-F238E27FC236}">
                  <a16:creationId xmlns:a16="http://schemas.microsoft.com/office/drawing/2014/main" id="{972A386F-0E70-43CE-A597-0A441176D2D7}"/>
                </a:ext>
              </a:extLst>
            </p:cNvPr>
            <p:cNvSpPr>
              <a:spLocks/>
            </p:cNvSpPr>
            <p:nvPr/>
          </p:nvSpPr>
          <p:spPr bwMode="auto">
            <a:xfrm>
              <a:off x="8542338" y="1143001"/>
              <a:ext cx="195263" cy="82550"/>
            </a:xfrm>
            <a:custGeom>
              <a:avLst/>
              <a:gdLst>
                <a:gd name="T0" fmla="*/ 54 w 59"/>
                <a:gd name="T1" fmla="*/ 20 h 25"/>
                <a:gd name="T2" fmla="*/ 37 w 59"/>
                <a:gd name="T3" fmla="*/ 24 h 25"/>
                <a:gd name="T4" fmla="*/ 36 w 59"/>
                <a:gd name="T5" fmla="*/ 24 h 25"/>
                <a:gd name="T6" fmla="*/ 35 w 59"/>
                <a:gd name="T7" fmla="*/ 24 h 25"/>
                <a:gd name="T8" fmla="*/ 7 w 59"/>
                <a:gd name="T9" fmla="*/ 16 h 25"/>
                <a:gd name="T10" fmla="*/ 6 w 59"/>
                <a:gd name="T11" fmla="*/ 13 h 25"/>
                <a:gd name="T12" fmla="*/ 0 w 59"/>
                <a:gd name="T13" fmla="*/ 7 h 25"/>
                <a:gd name="T14" fmla="*/ 4 w 59"/>
                <a:gd name="T15" fmla="*/ 5 h 25"/>
                <a:gd name="T16" fmla="*/ 54 w 59"/>
                <a:gd name="T17" fmla="*/ 9 h 25"/>
                <a:gd name="T18" fmla="*/ 54 w 59"/>
                <a:gd name="T19" fmla="*/ 2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9" h="25">
                  <a:moveTo>
                    <a:pt x="54" y="20"/>
                  </a:moveTo>
                  <a:cubicBezTo>
                    <a:pt x="49" y="23"/>
                    <a:pt x="43" y="25"/>
                    <a:pt x="37" y="24"/>
                  </a:cubicBezTo>
                  <a:cubicBezTo>
                    <a:pt x="36" y="24"/>
                    <a:pt x="36" y="24"/>
                    <a:pt x="36" y="24"/>
                  </a:cubicBezTo>
                  <a:cubicBezTo>
                    <a:pt x="35" y="24"/>
                    <a:pt x="35" y="24"/>
                    <a:pt x="35" y="24"/>
                  </a:cubicBezTo>
                  <a:cubicBezTo>
                    <a:pt x="22" y="24"/>
                    <a:pt x="9" y="18"/>
                    <a:pt x="7" y="16"/>
                  </a:cubicBezTo>
                  <a:cubicBezTo>
                    <a:pt x="4" y="14"/>
                    <a:pt x="7" y="15"/>
                    <a:pt x="6" y="13"/>
                  </a:cubicBezTo>
                  <a:cubicBezTo>
                    <a:pt x="5" y="12"/>
                    <a:pt x="0" y="10"/>
                    <a:pt x="0" y="7"/>
                  </a:cubicBezTo>
                  <a:cubicBezTo>
                    <a:pt x="0" y="5"/>
                    <a:pt x="4" y="5"/>
                    <a:pt x="4" y="5"/>
                  </a:cubicBezTo>
                  <a:cubicBezTo>
                    <a:pt x="26" y="0"/>
                    <a:pt x="46" y="3"/>
                    <a:pt x="54" y="9"/>
                  </a:cubicBezTo>
                  <a:cubicBezTo>
                    <a:pt x="58" y="12"/>
                    <a:pt x="59" y="16"/>
                    <a:pt x="54" y="20"/>
                  </a:cubicBezTo>
                  <a:close/>
                </a:path>
              </a:pathLst>
            </a:custGeom>
            <a:solidFill>
              <a:srgbClr val="FFEE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" name="Freeform 950">
              <a:extLst>
                <a:ext uri="{FF2B5EF4-FFF2-40B4-BE49-F238E27FC236}">
                  <a16:creationId xmlns:a16="http://schemas.microsoft.com/office/drawing/2014/main" id="{286F1C37-637F-436B-822F-1F511771B0FB}"/>
                </a:ext>
              </a:extLst>
            </p:cNvPr>
            <p:cNvSpPr>
              <a:spLocks/>
            </p:cNvSpPr>
            <p:nvPr/>
          </p:nvSpPr>
          <p:spPr bwMode="auto">
            <a:xfrm>
              <a:off x="8651876" y="1169988"/>
              <a:ext cx="85725" cy="55563"/>
            </a:xfrm>
            <a:custGeom>
              <a:avLst/>
              <a:gdLst>
                <a:gd name="T0" fmla="*/ 21 w 26"/>
                <a:gd name="T1" fmla="*/ 12 h 17"/>
                <a:gd name="T2" fmla="*/ 4 w 26"/>
                <a:gd name="T3" fmla="*/ 16 h 17"/>
                <a:gd name="T4" fmla="*/ 17 w 26"/>
                <a:gd name="T5" fmla="*/ 13 h 17"/>
                <a:gd name="T6" fmla="*/ 2 w 26"/>
                <a:gd name="T7" fmla="*/ 10 h 17"/>
                <a:gd name="T8" fmla="*/ 14 w 26"/>
                <a:gd name="T9" fmla="*/ 8 h 17"/>
                <a:gd name="T10" fmla="*/ 0 w 26"/>
                <a:gd name="T11" fmla="*/ 5 h 17"/>
                <a:gd name="T12" fmla="*/ 14 w 26"/>
                <a:gd name="T13" fmla="*/ 5 h 17"/>
                <a:gd name="T14" fmla="*/ 18 w 26"/>
                <a:gd name="T15" fmla="*/ 0 h 17"/>
                <a:gd name="T16" fmla="*/ 21 w 26"/>
                <a:gd name="T17" fmla="*/ 1 h 17"/>
                <a:gd name="T18" fmla="*/ 21 w 26"/>
                <a:gd name="T19" fmla="*/ 12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" h="17">
                  <a:moveTo>
                    <a:pt x="21" y="12"/>
                  </a:moveTo>
                  <a:cubicBezTo>
                    <a:pt x="16" y="15"/>
                    <a:pt x="10" y="17"/>
                    <a:pt x="4" y="16"/>
                  </a:cubicBezTo>
                  <a:cubicBezTo>
                    <a:pt x="8" y="16"/>
                    <a:pt x="16" y="14"/>
                    <a:pt x="17" y="13"/>
                  </a:cubicBezTo>
                  <a:cubicBezTo>
                    <a:pt x="10" y="15"/>
                    <a:pt x="2" y="10"/>
                    <a:pt x="2" y="10"/>
                  </a:cubicBezTo>
                  <a:cubicBezTo>
                    <a:pt x="9" y="11"/>
                    <a:pt x="14" y="8"/>
                    <a:pt x="14" y="8"/>
                  </a:cubicBezTo>
                  <a:cubicBezTo>
                    <a:pt x="10" y="9"/>
                    <a:pt x="0" y="5"/>
                    <a:pt x="0" y="5"/>
                  </a:cubicBezTo>
                  <a:cubicBezTo>
                    <a:pt x="0" y="5"/>
                    <a:pt x="9" y="7"/>
                    <a:pt x="14" y="5"/>
                  </a:cubicBezTo>
                  <a:cubicBezTo>
                    <a:pt x="18" y="4"/>
                    <a:pt x="18" y="0"/>
                    <a:pt x="18" y="0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5" y="4"/>
                    <a:pt x="26" y="8"/>
                    <a:pt x="21" y="12"/>
                  </a:cubicBezTo>
                  <a:close/>
                </a:path>
              </a:pathLst>
            </a:custGeom>
            <a:solidFill>
              <a:srgbClr val="FFE1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" name="Freeform 951">
              <a:extLst>
                <a:ext uri="{FF2B5EF4-FFF2-40B4-BE49-F238E27FC236}">
                  <a16:creationId xmlns:a16="http://schemas.microsoft.com/office/drawing/2014/main" id="{2E835558-E37D-4059-9756-EDB411BC01E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72501" y="1063626"/>
              <a:ext cx="168275" cy="98425"/>
            </a:xfrm>
            <a:custGeom>
              <a:avLst/>
              <a:gdLst>
                <a:gd name="T0" fmla="*/ 46 w 51"/>
                <a:gd name="T1" fmla="*/ 29 h 30"/>
                <a:gd name="T2" fmla="*/ 35 w 51"/>
                <a:gd name="T3" fmla="*/ 26 h 30"/>
                <a:gd name="T4" fmla="*/ 35 w 51"/>
                <a:gd name="T5" fmla="*/ 26 h 30"/>
                <a:gd name="T6" fmla="*/ 32 w 51"/>
                <a:gd name="T7" fmla="*/ 25 h 30"/>
                <a:gd name="T8" fmla="*/ 31 w 51"/>
                <a:gd name="T9" fmla="*/ 25 h 30"/>
                <a:gd name="T10" fmla="*/ 31 w 51"/>
                <a:gd name="T11" fmla="*/ 25 h 30"/>
                <a:gd name="T12" fmla="*/ 3 w 51"/>
                <a:gd name="T13" fmla="*/ 12 h 30"/>
                <a:gd name="T14" fmla="*/ 7 w 51"/>
                <a:gd name="T15" fmla="*/ 8 h 30"/>
                <a:gd name="T16" fmla="*/ 8 w 51"/>
                <a:gd name="T17" fmla="*/ 1 h 30"/>
                <a:gd name="T18" fmla="*/ 33 w 51"/>
                <a:gd name="T19" fmla="*/ 8 h 30"/>
                <a:gd name="T20" fmla="*/ 49 w 51"/>
                <a:gd name="T21" fmla="*/ 23 h 30"/>
                <a:gd name="T22" fmla="*/ 46 w 51"/>
                <a:gd name="T23" fmla="*/ 29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1" h="30">
                  <a:moveTo>
                    <a:pt x="46" y="29"/>
                  </a:moveTo>
                  <a:cubicBezTo>
                    <a:pt x="46" y="29"/>
                    <a:pt x="41" y="28"/>
                    <a:pt x="35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4" y="26"/>
                    <a:pt x="33" y="25"/>
                    <a:pt x="32" y="25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19" y="21"/>
                    <a:pt x="4" y="16"/>
                    <a:pt x="3" y="12"/>
                  </a:cubicBezTo>
                  <a:cubicBezTo>
                    <a:pt x="0" y="7"/>
                    <a:pt x="6" y="8"/>
                    <a:pt x="7" y="8"/>
                  </a:cubicBezTo>
                  <a:cubicBezTo>
                    <a:pt x="8" y="7"/>
                    <a:pt x="6" y="2"/>
                    <a:pt x="8" y="1"/>
                  </a:cubicBezTo>
                  <a:cubicBezTo>
                    <a:pt x="8" y="0"/>
                    <a:pt x="21" y="1"/>
                    <a:pt x="33" y="8"/>
                  </a:cubicBezTo>
                  <a:cubicBezTo>
                    <a:pt x="40" y="11"/>
                    <a:pt x="45" y="16"/>
                    <a:pt x="49" y="23"/>
                  </a:cubicBezTo>
                  <a:cubicBezTo>
                    <a:pt x="49" y="23"/>
                    <a:pt x="51" y="30"/>
                    <a:pt x="46" y="29"/>
                  </a:cubicBezTo>
                  <a:close/>
                </a:path>
              </a:pathLst>
            </a:custGeom>
            <a:solidFill>
              <a:srgbClr val="FFEE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" name="Freeform 952">
              <a:extLst>
                <a:ext uri="{FF2B5EF4-FFF2-40B4-BE49-F238E27FC236}">
                  <a16:creationId xmlns:a16="http://schemas.microsoft.com/office/drawing/2014/main" id="{BF7646E0-D185-478A-9304-24CA58F0B130}"/>
                </a:ext>
              </a:extLst>
            </p:cNvPr>
            <p:cNvSpPr>
              <a:spLocks/>
            </p:cNvSpPr>
            <p:nvPr/>
          </p:nvSpPr>
          <p:spPr bwMode="auto">
            <a:xfrm>
              <a:off x="8683626" y="1122363"/>
              <a:ext cx="66675" cy="93663"/>
            </a:xfrm>
            <a:custGeom>
              <a:avLst/>
              <a:gdLst>
                <a:gd name="T0" fmla="*/ 14 w 20"/>
                <a:gd name="T1" fmla="*/ 4 h 28"/>
                <a:gd name="T2" fmla="*/ 9 w 20"/>
                <a:gd name="T3" fmla="*/ 0 h 28"/>
                <a:gd name="T4" fmla="*/ 12 w 20"/>
                <a:gd name="T5" fmla="*/ 9 h 28"/>
                <a:gd name="T6" fmla="*/ 2 w 20"/>
                <a:gd name="T7" fmla="*/ 11 h 28"/>
                <a:gd name="T8" fmla="*/ 10 w 20"/>
                <a:gd name="T9" fmla="*/ 18 h 28"/>
                <a:gd name="T10" fmla="*/ 0 w 20"/>
                <a:gd name="T11" fmla="*/ 25 h 28"/>
                <a:gd name="T12" fmla="*/ 10 w 20"/>
                <a:gd name="T13" fmla="*/ 24 h 28"/>
                <a:gd name="T14" fmla="*/ 8 w 20"/>
                <a:gd name="T15" fmla="*/ 28 h 28"/>
                <a:gd name="T16" fmla="*/ 17 w 20"/>
                <a:gd name="T17" fmla="*/ 19 h 28"/>
                <a:gd name="T18" fmla="*/ 20 w 20"/>
                <a:gd name="T19" fmla="*/ 17 h 28"/>
                <a:gd name="T20" fmla="*/ 18 w 20"/>
                <a:gd name="T21" fmla="*/ 13 h 28"/>
                <a:gd name="T22" fmla="*/ 14 w 20"/>
                <a:gd name="T23" fmla="*/ 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" h="28">
                  <a:moveTo>
                    <a:pt x="14" y="4"/>
                  </a:moveTo>
                  <a:cubicBezTo>
                    <a:pt x="13" y="3"/>
                    <a:pt x="11" y="1"/>
                    <a:pt x="9" y="0"/>
                  </a:cubicBezTo>
                  <a:cubicBezTo>
                    <a:pt x="12" y="4"/>
                    <a:pt x="13" y="8"/>
                    <a:pt x="12" y="9"/>
                  </a:cubicBezTo>
                  <a:cubicBezTo>
                    <a:pt x="10" y="11"/>
                    <a:pt x="2" y="11"/>
                    <a:pt x="2" y="11"/>
                  </a:cubicBezTo>
                  <a:cubicBezTo>
                    <a:pt x="2" y="11"/>
                    <a:pt x="9" y="14"/>
                    <a:pt x="10" y="18"/>
                  </a:cubicBezTo>
                  <a:cubicBezTo>
                    <a:pt x="11" y="21"/>
                    <a:pt x="7" y="26"/>
                    <a:pt x="0" y="25"/>
                  </a:cubicBezTo>
                  <a:cubicBezTo>
                    <a:pt x="4" y="27"/>
                    <a:pt x="7" y="26"/>
                    <a:pt x="10" y="24"/>
                  </a:cubicBezTo>
                  <a:cubicBezTo>
                    <a:pt x="11" y="23"/>
                    <a:pt x="8" y="28"/>
                    <a:pt x="8" y="28"/>
                  </a:cubicBezTo>
                  <a:cubicBezTo>
                    <a:pt x="8" y="28"/>
                    <a:pt x="12" y="27"/>
                    <a:pt x="17" y="19"/>
                  </a:cubicBezTo>
                  <a:cubicBezTo>
                    <a:pt x="18" y="18"/>
                    <a:pt x="19" y="19"/>
                    <a:pt x="20" y="17"/>
                  </a:cubicBezTo>
                  <a:cubicBezTo>
                    <a:pt x="20" y="15"/>
                    <a:pt x="18" y="15"/>
                    <a:pt x="18" y="13"/>
                  </a:cubicBezTo>
                  <a:cubicBezTo>
                    <a:pt x="18" y="11"/>
                    <a:pt x="16" y="6"/>
                    <a:pt x="14" y="4"/>
                  </a:cubicBezTo>
                  <a:close/>
                </a:path>
              </a:pathLst>
            </a:custGeom>
            <a:solidFill>
              <a:srgbClr val="72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Freeform 953">
              <a:extLst>
                <a:ext uri="{FF2B5EF4-FFF2-40B4-BE49-F238E27FC236}">
                  <a16:creationId xmlns:a16="http://schemas.microsoft.com/office/drawing/2014/main" id="{F45ADB66-93CF-47E3-A7B6-15376B9F870B}"/>
                </a:ext>
              </a:extLst>
            </p:cNvPr>
            <p:cNvSpPr>
              <a:spLocks/>
            </p:cNvSpPr>
            <p:nvPr/>
          </p:nvSpPr>
          <p:spPr bwMode="auto">
            <a:xfrm>
              <a:off x="8737601" y="1165226"/>
              <a:ext cx="306388" cy="84138"/>
            </a:xfrm>
            <a:custGeom>
              <a:avLst/>
              <a:gdLst>
                <a:gd name="T0" fmla="*/ 1 w 93"/>
                <a:gd name="T1" fmla="*/ 2 h 25"/>
                <a:gd name="T2" fmla="*/ 92 w 93"/>
                <a:gd name="T3" fmla="*/ 0 h 25"/>
                <a:gd name="T4" fmla="*/ 93 w 93"/>
                <a:gd name="T5" fmla="*/ 6 h 25"/>
                <a:gd name="T6" fmla="*/ 0 w 93"/>
                <a:gd name="T7" fmla="*/ 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3" h="25">
                  <a:moveTo>
                    <a:pt x="1" y="2"/>
                  </a:moveTo>
                  <a:cubicBezTo>
                    <a:pt x="1" y="2"/>
                    <a:pt x="63" y="24"/>
                    <a:pt x="92" y="0"/>
                  </a:cubicBezTo>
                  <a:cubicBezTo>
                    <a:pt x="92" y="0"/>
                    <a:pt x="93" y="3"/>
                    <a:pt x="93" y="6"/>
                  </a:cubicBezTo>
                  <a:cubicBezTo>
                    <a:pt x="92" y="8"/>
                    <a:pt x="64" y="25"/>
                    <a:pt x="0" y="4"/>
                  </a:cubicBezTo>
                </a:path>
              </a:pathLst>
            </a:custGeom>
            <a:solidFill>
              <a:srgbClr val="72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2" name="Freeform 954">
              <a:extLst>
                <a:ext uri="{FF2B5EF4-FFF2-40B4-BE49-F238E27FC236}">
                  <a16:creationId xmlns:a16="http://schemas.microsoft.com/office/drawing/2014/main" id="{8CEE46B4-9B4B-4971-99BD-43BD7709E6EE}"/>
                </a:ext>
              </a:extLst>
            </p:cNvPr>
            <p:cNvSpPr>
              <a:spLocks/>
            </p:cNvSpPr>
            <p:nvPr/>
          </p:nvSpPr>
          <p:spPr bwMode="auto">
            <a:xfrm>
              <a:off x="8667751" y="1089026"/>
              <a:ext cx="73025" cy="73025"/>
            </a:xfrm>
            <a:custGeom>
              <a:avLst/>
              <a:gdLst>
                <a:gd name="T0" fmla="*/ 17 w 22"/>
                <a:gd name="T1" fmla="*/ 21 h 22"/>
                <a:gd name="T2" fmla="*/ 6 w 22"/>
                <a:gd name="T3" fmla="*/ 18 h 22"/>
                <a:gd name="T4" fmla="*/ 14 w 22"/>
                <a:gd name="T5" fmla="*/ 17 h 22"/>
                <a:gd name="T6" fmla="*/ 0 w 22"/>
                <a:gd name="T7" fmla="*/ 10 h 22"/>
                <a:gd name="T8" fmla="*/ 15 w 22"/>
                <a:gd name="T9" fmla="*/ 15 h 22"/>
                <a:gd name="T10" fmla="*/ 1 w 22"/>
                <a:gd name="T11" fmla="*/ 3 h 22"/>
                <a:gd name="T12" fmla="*/ 13 w 22"/>
                <a:gd name="T13" fmla="*/ 9 h 22"/>
                <a:gd name="T14" fmla="*/ 7 w 22"/>
                <a:gd name="T15" fmla="*/ 3 h 22"/>
                <a:gd name="T16" fmla="*/ 4 w 22"/>
                <a:gd name="T17" fmla="*/ 0 h 22"/>
                <a:gd name="T18" fmla="*/ 20 w 22"/>
                <a:gd name="T19" fmla="*/ 15 h 22"/>
                <a:gd name="T20" fmla="*/ 17 w 22"/>
                <a:gd name="T21" fmla="*/ 2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" h="22">
                  <a:moveTo>
                    <a:pt x="17" y="21"/>
                  </a:moveTo>
                  <a:cubicBezTo>
                    <a:pt x="17" y="21"/>
                    <a:pt x="12" y="20"/>
                    <a:pt x="6" y="18"/>
                  </a:cubicBezTo>
                  <a:cubicBezTo>
                    <a:pt x="10" y="19"/>
                    <a:pt x="15" y="20"/>
                    <a:pt x="14" y="17"/>
                  </a:cubicBezTo>
                  <a:cubicBezTo>
                    <a:pt x="12" y="13"/>
                    <a:pt x="0" y="10"/>
                    <a:pt x="0" y="10"/>
                  </a:cubicBezTo>
                  <a:cubicBezTo>
                    <a:pt x="9" y="9"/>
                    <a:pt x="14" y="14"/>
                    <a:pt x="15" y="15"/>
                  </a:cubicBezTo>
                  <a:cubicBezTo>
                    <a:pt x="13" y="8"/>
                    <a:pt x="1" y="3"/>
                    <a:pt x="1" y="3"/>
                  </a:cubicBezTo>
                  <a:cubicBezTo>
                    <a:pt x="8" y="5"/>
                    <a:pt x="13" y="8"/>
                    <a:pt x="13" y="9"/>
                  </a:cubicBezTo>
                  <a:cubicBezTo>
                    <a:pt x="13" y="8"/>
                    <a:pt x="10" y="6"/>
                    <a:pt x="7" y="3"/>
                  </a:cubicBezTo>
                  <a:cubicBezTo>
                    <a:pt x="6" y="2"/>
                    <a:pt x="5" y="1"/>
                    <a:pt x="4" y="0"/>
                  </a:cubicBezTo>
                  <a:cubicBezTo>
                    <a:pt x="11" y="3"/>
                    <a:pt x="16" y="8"/>
                    <a:pt x="20" y="15"/>
                  </a:cubicBezTo>
                  <a:cubicBezTo>
                    <a:pt x="20" y="15"/>
                    <a:pt x="22" y="22"/>
                    <a:pt x="17" y="21"/>
                  </a:cubicBezTo>
                  <a:close/>
                </a:path>
              </a:pathLst>
            </a:custGeom>
            <a:solidFill>
              <a:srgbClr val="FFE1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Freeform 955">
              <a:extLst>
                <a:ext uri="{FF2B5EF4-FFF2-40B4-BE49-F238E27FC236}">
                  <a16:creationId xmlns:a16="http://schemas.microsoft.com/office/drawing/2014/main" id="{0D7AD184-4087-422C-8EDC-66D28E14E94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34676" y="566738"/>
              <a:ext cx="119063" cy="222250"/>
            </a:xfrm>
            <a:custGeom>
              <a:avLst/>
              <a:gdLst>
                <a:gd name="T0" fmla="*/ 16 w 36"/>
                <a:gd name="T1" fmla="*/ 1 h 67"/>
                <a:gd name="T2" fmla="*/ 19 w 36"/>
                <a:gd name="T3" fmla="*/ 1 h 67"/>
                <a:gd name="T4" fmla="*/ 28 w 36"/>
                <a:gd name="T5" fmla="*/ 3 h 67"/>
                <a:gd name="T6" fmla="*/ 33 w 36"/>
                <a:gd name="T7" fmla="*/ 6 h 67"/>
                <a:gd name="T8" fmla="*/ 36 w 36"/>
                <a:gd name="T9" fmla="*/ 17 h 67"/>
                <a:gd name="T10" fmla="*/ 35 w 36"/>
                <a:gd name="T11" fmla="*/ 29 h 67"/>
                <a:gd name="T12" fmla="*/ 31 w 36"/>
                <a:gd name="T13" fmla="*/ 19 h 67"/>
                <a:gd name="T14" fmla="*/ 35 w 36"/>
                <a:gd name="T15" fmla="*/ 36 h 67"/>
                <a:gd name="T16" fmla="*/ 31 w 36"/>
                <a:gd name="T17" fmla="*/ 59 h 67"/>
                <a:gd name="T18" fmla="*/ 30 w 36"/>
                <a:gd name="T19" fmla="*/ 58 h 67"/>
                <a:gd name="T20" fmla="*/ 20 w 36"/>
                <a:gd name="T21" fmla="*/ 61 h 67"/>
                <a:gd name="T22" fmla="*/ 17 w 36"/>
                <a:gd name="T23" fmla="*/ 66 h 67"/>
                <a:gd name="T24" fmla="*/ 10 w 36"/>
                <a:gd name="T25" fmla="*/ 53 h 67"/>
                <a:gd name="T26" fmla="*/ 3 w 36"/>
                <a:gd name="T27" fmla="*/ 42 h 67"/>
                <a:gd name="T28" fmla="*/ 1 w 36"/>
                <a:gd name="T29" fmla="*/ 30 h 67"/>
                <a:gd name="T30" fmla="*/ 1 w 36"/>
                <a:gd name="T31" fmla="*/ 30 h 67"/>
                <a:gd name="T32" fmla="*/ 1 w 36"/>
                <a:gd name="T33" fmla="*/ 14 h 67"/>
                <a:gd name="T34" fmla="*/ 11 w 36"/>
                <a:gd name="T35" fmla="*/ 3 h 67"/>
                <a:gd name="T36" fmla="*/ 16 w 36"/>
                <a:gd name="T37" fmla="*/ 1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6" h="67">
                  <a:moveTo>
                    <a:pt x="16" y="1"/>
                  </a:moveTo>
                  <a:cubicBezTo>
                    <a:pt x="17" y="1"/>
                    <a:pt x="18" y="1"/>
                    <a:pt x="19" y="1"/>
                  </a:cubicBezTo>
                  <a:cubicBezTo>
                    <a:pt x="21" y="1"/>
                    <a:pt x="24" y="1"/>
                    <a:pt x="28" y="3"/>
                  </a:cubicBezTo>
                  <a:cubicBezTo>
                    <a:pt x="29" y="3"/>
                    <a:pt x="31" y="4"/>
                    <a:pt x="33" y="6"/>
                  </a:cubicBezTo>
                  <a:cubicBezTo>
                    <a:pt x="35" y="7"/>
                    <a:pt x="36" y="11"/>
                    <a:pt x="36" y="17"/>
                  </a:cubicBezTo>
                  <a:cubicBezTo>
                    <a:pt x="36" y="20"/>
                    <a:pt x="36" y="25"/>
                    <a:pt x="35" y="29"/>
                  </a:cubicBezTo>
                  <a:cubicBezTo>
                    <a:pt x="33" y="24"/>
                    <a:pt x="32" y="20"/>
                    <a:pt x="31" y="19"/>
                  </a:cubicBezTo>
                  <a:cubicBezTo>
                    <a:pt x="33" y="23"/>
                    <a:pt x="34" y="29"/>
                    <a:pt x="35" y="36"/>
                  </a:cubicBezTo>
                  <a:cubicBezTo>
                    <a:pt x="34" y="44"/>
                    <a:pt x="32" y="53"/>
                    <a:pt x="31" y="59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26" y="53"/>
                    <a:pt x="23" y="57"/>
                    <a:pt x="20" y="61"/>
                  </a:cubicBezTo>
                  <a:cubicBezTo>
                    <a:pt x="19" y="64"/>
                    <a:pt x="18" y="67"/>
                    <a:pt x="17" y="66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3" y="42"/>
                    <a:pt x="3" y="42"/>
                    <a:pt x="3" y="42"/>
                  </a:cubicBezTo>
                  <a:cubicBezTo>
                    <a:pt x="3" y="42"/>
                    <a:pt x="2" y="36"/>
                    <a:pt x="1" y="30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1" y="24"/>
                    <a:pt x="0" y="18"/>
                    <a:pt x="1" y="14"/>
                  </a:cubicBezTo>
                  <a:cubicBezTo>
                    <a:pt x="4" y="7"/>
                    <a:pt x="10" y="3"/>
                    <a:pt x="11" y="3"/>
                  </a:cubicBezTo>
                  <a:cubicBezTo>
                    <a:pt x="12" y="2"/>
                    <a:pt x="13" y="0"/>
                    <a:pt x="16" y="1"/>
                  </a:cubicBezTo>
                </a:path>
              </a:pathLst>
            </a:custGeom>
            <a:solidFill>
              <a:srgbClr val="F9E5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Freeform 956">
              <a:extLst>
                <a:ext uri="{FF2B5EF4-FFF2-40B4-BE49-F238E27FC236}">
                  <a16:creationId xmlns:a16="http://schemas.microsoft.com/office/drawing/2014/main" id="{99F51F67-A237-41E5-AFA8-019D61A6336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737851" y="569913"/>
              <a:ext cx="88900" cy="85725"/>
            </a:xfrm>
            <a:custGeom>
              <a:avLst/>
              <a:gdLst>
                <a:gd name="T0" fmla="*/ 12 w 27"/>
                <a:gd name="T1" fmla="*/ 22 h 26"/>
                <a:gd name="T2" fmla="*/ 13 w 27"/>
                <a:gd name="T3" fmla="*/ 26 h 26"/>
                <a:gd name="T4" fmla="*/ 13 w 27"/>
                <a:gd name="T5" fmla="*/ 22 h 26"/>
                <a:gd name="T6" fmla="*/ 12 w 27"/>
                <a:gd name="T7" fmla="*/ 22 h 26"/>
                <a:gd name="T8" fmla="*/ 0 w 27"/>
                <a:gd name="T9" fmla="*/ 15 h 26"/>
                <a:gd name="T10" fmla="*/ 0 w 27"/>
                <a:gd name="T11" fmla="*/ 20 h 26"/>
                <a:gd name="T12" fmla="*/ 1 w 27"/>
                <a:gd name="T13" fmla="*/ 21 h 26"/>
                <a:gd name="T14" fmla="*/ 3 w 27"/>
                <a:gd name="T15" fmla="*/ 16 h 26"/>
                <a:gd name="T16" fmla="*/ 0 w 27"/>
                <a:gd name="T17" fmla="*/ 15 h 26"/>
                <a:gd name="T18" fmla="*/ 3 w 27"/>
                <a:gd name="T19" fmla="*/ 8 h 26"/>
                <a:gd name="T20" fmla="*/ 0 w 27"/>
                <a:gd name="T21" fmla="*/ 13 h 26"/>
                <a:gd name="T22" fmla="*/ 0 w 27"/>
                <a:gd name="T23" fmla="*/ 14 h 26"/>
                <a:gd name="T24" fmla="*/ 3 w 27"/>
                <a:gd name="T25" fmla="*/ 15 h 26"/>
                <a:gd name="T26" fmla="*/ 6 w 27"/>
                <a:gd name="T27" fmla="*/ 12 h 26"/>
                <a:gd name="T28" fmla="*/ 7 w 27"/>
                <a:gd name="T29" fmla="*/ 12 h 26"/>
                <a:gd name="T30" fmla="*/ 12 w 27"/>
                <a:gd name="T31" fmla="*/ 19 h 26"/>
                <a:gd name="T32" fmla="*/ 13 w 27"/>
                <a:gd name="T33" fmla="*/ 20 h 26"/>
                <a:gd name="T34" fmla="*/ 14 w 27"/>
                <a:gd name="T35" fmla="*/ 15 h 26"/>
                <a:gd name="T36" fmla="*/ 3 w 27"/>
                <a:gd name="T37" fmla="*/ 8 h 26"/>
                <a:gd name="T38" fmla="*/ 10 w 27"/>
                <a:gd name="T39" fmla="*/ 2 h 26"/>
                <a:gd name="T40" fmla="*/ 4 w 27"/>
                <a:gd name="T41" fmla="*/ 7 h 26"/>
                <a:gd name="T42" fmla="*/ 14 w 27"/>
                <a:gd name="T43" fmla="*/ 13 h 26"/>
                <a:gd name="T44" fmla="*/ 16 w 27"/>
                <a:gd name="T45" fmla="*/ 9 h 26"/>
                <a:gd name="T46" fmla="*/ 17 w 27"/>
                <a:gd name="T47" fmla="*/ 9 h 26"/>
                <a:gd name="T48" fmla="*/ 19 w 27"/>
                <a:gd name="T49" fmla="*/ 11 h 26"/>
                <a:gd name="T50" fmla="*/ 19 w 27"/>
                <a:gd name="T51" fmla="*/ 11 h 26"/>
                <a:gd name="T52" fmla="*/ 10 w 27"/>
                <a:gd name="T53" fmla="*/ 2 h 26"/>
                <a:gd name="T54" fmla="*/ 23 w 27"/>
                <a:gd name="T55" fmla="*/ 0 h 26"/>
                <a:gd name="T56" fmla="*/ 25 w 27"/>
                <a:gd name="T57" fmla="*/ 3 h 26"/>
                <a:gd name="T58" fmla="*/ 27 w 27"/>
                <a:gd name="T59" fmla="*/ 2 h 26"/>
                <a:gd name="T60" fmla="*/ 23 w 27"/>
                <a:gd name="T61" fmla="*/ 0 h 26"/>
                <a:gd name="T62" fmla="*/ 13 w 27"/>
                <a:gd name="T63" fmla="*/ 0 h 26"/>
                <a:gd name="T64" fmla="*/ 11 w 27"/>
                <a:gd name="T65" fmla="*/ 0 h 26"/>
                <a:gd name="T66" fmla="*/ 20 w 27"/>
                <a:gd name="T67" fmla="*/ 9 h 26"/>
                <a:gd name="T68" fmla="*/ 21 w 27"/>
                <a:gd name="T69" fmla="*/ 9 h 26"/>
                <a:gd name="T70" fmla="*/ 22 w 27"/>
                <a:gd name="T71" fmla="*/ 5 h 26"/>
                <a:gd name="T72" fmla="*/ 23 w 27"/>
                <a:gd name="T73" fmla="*/ 4 h 26"/>
                <a:gd name="T74" fmla="*/ 23 w 27"/>
                <a:gd name="T75" fmla="*/ 4 h 26"/>
                <a:gd name="T76" fmla="*/ 19 w 27"/>
                <a:gd name="T77" fmla="*/ 0 h 26"/>
                <a:gd name="T78" fmla="*/ 18 w 27"/>
                <a:gd name="T79" fmla="*/ 0 h 26"/>
                <a:gd name="T80" fmla="*/ 17 w 27"/>
                <a:gd name="T81" fmla="*/ 0 h 26"/>
                <a:gd name="T82" fmla="*/ 15 w 27"/>
                <a:gd name="T83" fmla="*/ 0 h 26"/>
                <a:gd name="T84" fmla="*/ 13 w 27"/>
                <a:gd name="T8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7" h="26">
                  <a:moveTo>
                    <a:pt x="12" y="22"/>
                  </a:moveTo>
                  <a:cubicBezTo>
                    <a:pt x="13" y="24"/>
                    <a:pt x="13" y="26"/>
                    <a:pt x="13" y="26"/>
                  </a:cubicBezTo>
                  <a:cubicBezTo>
                    <a:pt x="13" y="26"/>
                    <a:pt x="13" y="24"/>
                    <a:pt x="13" y="22"/>
                  </a:cubicBezTo>
                  <a:cubicBezTo>
                    <a:pt x="13" y="22"/>
                    <a:pt x="13" y="22"/>
                    <a:pt x="12" y="22"/>
                  </a:cubicBezTo>
                  <a:moveTo>
                    <a:pt x="0" y="15"/>
                  </a:moveTo>
                  <a:cubicBezTo>
                    <a:pt x="0" y="17"/>
                    <a:pt x="0" y="18"/>
                    <a:pt x="0" y="20"/>
                  </a:cubicBezTo>
                  <a:cubicBezTo>
                    <a:pt x="0" y="20"/>
                    <a:pt x="1" y="20"/>
                    <a:pt x="1" y="21"/>
                  </a:cubicBezTo>
                  <a:cubicBezTo>
                    <a:pt x="2" y="19"/>
                    <a:pt x="2" y="18"/>
                    <a:pt x="3" y="16"/>
                  </a:cubicBezTo>
                  <a:cubicBezTo>
                    <a:pt x="2" y="16"/>
                    <a:pt x="1" y="16"/>
                    <a:pt x="0" y="15"/>
                  </a:cubicBezTo>
                  <a:moveTo>
                    <a:pt x="3" y="8"/>
                  </a:moveTo>
                  <a:cubicBezTo>
                    <a:pt x="2" y="10"/>
                    <a:pt x="1" y="11"/>
                    <a:pt x="0" y="13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1" y="14"/>
                    <a:pt x="2" y="15"/>
                    <a:pt x="3" y="15"/>
                  </a:cubicBezTo>
                  <a:cubicBezTo>
                    <a:pt x="4" y="14"/>
                    <a:pt x="5" y="12"/>
                    <a:pt x="6" y="12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10" y="12"/>
                    <a:pt x="11" y="16"/>
                    <a:pt x="12" y="19"/>
                  </a:cubicBezTo>
                  <a:cubicBezTo>
                    <a:pt x="12" y="20"/>
                    <a:pt x="13" y="20"/>
                    <a:pt x="13" y="20"/>
                  </a:cubicBezTo>
                  <a:cubicBezTo>
                    <a:pt x="13" y="19"/>
                    <a:pt x="13" y="17"/>
                    <a:pt x="14" y="15"/>
                  </a:cubicBezTo>
                  <a:cubicBezTo>
                    <a:pt x="10" y="12"/>
                    <a:pt x="6" y="10"/>
                    <a:pt x="3" y="8"/>
                  </a:cubicBezTo>
                  <a:moveTo>
                    <a:pt x="10" y="2"/>
                  </a:moveTo>
                  <a:cubicBezTo>
                    <a:pt x="9" y="2"/>
                    <a:pt x="6" y="4"/>
                    <a:pt x="4" y="7"/>
                  </a:cubicBezTo>
                  <a:cubicBezTo>
                    <a:pt x="7" y="9"/>
                    <a:pt x="11" y="11"/>
                    <a:pt x="14" y="13"/>
                  </a:cubicBezTo>
                  <a:cubicBezTo>
                    <a:pt x="14" y="12"/>
                    <a:pt x="15" y="10"/>
                    <a:pt x="16" y="9"/>
                  </a:cubicBezTo>
                  <a:cubicBezTo>
                    <a:pt x="16" y="9"/>
                    <a:pt x="16" y="9"/>
                    <a:pt x="17" y="9"/>
                  </a:cubicBezTo>
                  <a:cubicBezTo>
                    <a:pt x="17" y="9"/>
                    <a:pt x="18" y="10"/>
                    <a:pt x="19" y="11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16" y="7"/>
                    <a:pt x="13" y="4"/>
                    <a:pt x="10" y="2"/>
                  </a:cubicBezTo>
                  <a:moveTo>
                    <a:pt x="23" y="0"/>
                  </a:moveTo>
                  <a:cubicBezTo>
                    <a:pt x="24" y="1"/>
                    <a:pt x="24" y="2"/>
                    <a:pt x="25" y="3"/>
                  </a:cubicBezTo>
                  <a:cubicBezTo>
                    <a:pt x="26" y="3"/>
                    <a:pt x="26" y="2"/>
                    <a:pt x="27" y="2"/>
                  </a:cubicBezTo>
                  <a:cubicBezTo>
                    <a:pt x="25" y="1"/>
                    <a:pt x="24" y="0"/>
                    <a:pt x="23" y="0"/>
                  </a:cubicBezTo>
                  <a:moveTo>
                    <a:pt x="13" y="0"/>
                  </a:moveTo>
                  <a:cubicBezTo>
                    <a:pt x="12" y="0"/>
                    <a:pt x="12" y="0"/>
                    <a:pt x="11" y="0"/>
                  </a:cubicBezTo>
                  <a:cubicBezTo>
                    <a:pt x="15" y="3"/>
                    <a:pt x="18" y="6"/>
                    <a:pt x="20" y="9"/>
                  </a:cubicBezTo>
                  <a:cubicBezTo>
                    <a:pt x="20" y="9"/>
                    <a:pt x="20" y="9"/>
                    <a:pt x="21" y="9"/>
                  </a:cubicBezTo>
                  <a:cubicBezTo>
                    <a:pt x="21" y="7"/>
                    <a:pt x="21" y="5"/>
                    <a:pt x="22" y="5"/>
                  </a:cubicBezTo>
                  <a:cubicBezTo>
                    <a:pt x="22" y="4"/>
                    <a:pt x="22" y="4"/>
                    <a:pt x="23" y="4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2" y="3"/>
                    <a:pt x="21" y="1"/>
                    <a:pt x="19" y="0"/>
                  </a:cubicBezTo>
                  <a:cubicBezTo>
                    <a:pt x="19" y="0"/>
                    <a:pt x="18" y="0"/>
                    <a:pt x="18" y="0"/>
                  </a:cubicBezTo>
                  <a:cubicBezTo>
                    <a:pt x="18" y="0"/>
                    <a:pt x="17" y="0"/>
                    <a:pt x="17" y="0"/>
                  </a:cubicBezTo>
                  <a:cubicBezTo>
                    <a:pt x="16" y="0"/>
                    <a:pt x="16" y="0"/>
                    <a:pt x="15" y="0"/>
                  </a:cubicBezTo>
                  <a:cubicBezTo>
                    <a:pt x="14" y="0"/>
                    <a:pt x="14" y="0"/>
                    <a:pt x="13" y="0"/>
                  </a:cubicBezTo>
                </a:path>
              </a:pathLst>
            </a:custGeom>
            <a:solidFill>
              <a:srgbClr val="FBEC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957">
              <a:extLst>
                <a:ext uri="{FF2B5EF4-FFF2-40B4-BE49-F238E27FC236}">
                  <a16:creationId xmlns:a16="http://schemas.microsoft.com/office/drawing/2014/main" id="{C59E54BB-4593-4F6A-BD41-4A2A8C7FEF0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36238" y="692151"/>
              <a:ext cx="192088" cy="173038"/>
            </a:xfrm>
            <a:custGeom>
              <a:avLst/>
              <a:gdLst>
                <a:gd name="T0" fmla="*/ 27 w 58"/>
                <a:gd name="T1" fmla="*/ 1 h 52"/>
                <a:gd name="T2" fmla="*/ 27 w 58"/>
                <a:gd name="T3" fmla="*/ 1 h 52"/>
                <a:gd name="T4" fmla="*/ 28 w 58"/>
                <a:gd name="T5" fmla="*/ 1 h 52"/>
                <a:gd name="T6" fmla="*/ 54 w 58"/>
                <a:gd name="T7" fmla="*/ 11 h 52"/>
                <a:gd name="T8" fmla="*/ 58 w 58"/>
                <a:gd name="T9" fmla="*/ 50 h 52"/>
                <a:gd name="T10" fmla="*/ 15 w 58"/>
                <a:gd name="T11" fmla="*/ 38 h 52"/>
                <a:gd name="T12" fmla="*/ 15 w 58"/>
                <a:gd name="T13" fmla="*/ 38 h 52"/>
                <a:gd name="T14" fmla="*/ 3 w 58"/>
                <a:gd name="T15" fmla="*/ 26 h 52"/>
                <a:gd name="T16" fmla="*/ 2 w 58"/>
                <a:gd name="T17" fmla="*/ 22 h 52"/>
                <a:gd name="T18" fmla="*/ 8 w 58"/>
                <a:gd name="T19" fmla="*/ 15 h 52"/>
                <a:gd name="T20" fmla="*/ 9 w 58"/>
                <a:gd name="T21" fmla="*/ 7 h 52"/>
                <a:gd name="T22" fmla="*/ 27 w 58"/>
                <a:gd name="T23" fmla="*/ 1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8" h="52">
                  <a:moveTo>
                    <a:pt x="27" y="1"/>
                  </a:moveTo>
                  <a:cubicBezTo>
                    <a:pt x="27" y="1"/>
                    <a:pt x="27" y="1"/>
                    <a:pt x="27" y="1"/>
                  </a:cubicBezTo>
                  <a:cubicBezTo>
                    <a:pt x="28" y="1"/>
                    <a:pt x="28" y="1"/>
                    <a:pt x="28" y="1"/>
                  </a:cubicBezTo>
                  <a:cubicBezTo>
                    <a:pt x="35" y="0"/>
                    <a:pt x="44" y="3"/>
                    <a:pt x="54" y="11"/>
                  </a:cubicBezTo>
                  <a:cubicBezTo>
                    <a:pt x="58" y="50"/>
                    <a:pt x="58" y="50"/>
                    <a:pt x="58" y="50"/>
                  </a:cubicBezTo>
                  <a:cubicBezTo>
                    <a:pt x="58" y="50"/>
                    <a:pt x="35" y="52"/>
                    <a:pt x="15" y="38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1" y="35"/>
                    <a:pt x="7" y="31"/>
                    <a:pt x="3" y="26"/>
                  </a:cubicBezTo>
                  <a:cubicBezTo>
                    <a:pt x="3" y="26"/>
                    <a:pt x="0" y="25"/>
                    <a:pt x="2" y="22"/>
                  </a:cubicBezTo>
                  <a:cubicBezTo>
                    <a:pt x="4" y="18"/>
                    <a:pt x="8" y="18"/>
                    <a:pt x="8" y="15"/>
                  </a:cubicBezTo>
                  <a:cubicBezTo>
                    <a:pt x="8" y="12"/>
                    <a:pt x="6" y="10"/>
                    <a:pt x="9" y="7"/>
                  </a:cubicBezTo>
                  <a:cubicBezTo>
                    <a:pt x="11" y="6"/>
                    <a:pt x="17" y="1"/>
                    <a:pt x="27" y="1"/>
                  </a:cubicBezTo>
                </a:path>
              </a:pathLst>
            </a:custGeom>
            <a:solidFill>
              <a:srgbClr val="F9E5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958">
              <a:extLst>
                <a:ext uri="{FF2B5EF4-FFF2-40B4-BE49-F238E27FC236}">
                  <a16:creationId xmlns:a16="http://schemas.microsoft.com/office/drawing/2014/main" id="{77566089-8E2C-4E44-97B1-1222672F038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539413" y="695326"/>
              <a:ext cx="85725" cy="122238"/>
            </a:xfrm>
            <a:custGeom>
              <a:avLst/>
              <a:gdLst>
                <a:gd name="T0" fmla="*/ 25 w 26"/>
                <a:gd name="T1" fmla="*/ 17 h 37"/>
                <a:gd name="T2" fmla="*/ 25 w 26"/>
                <a:gd name="T3" fmla="*/ 18 h 37"/>
                <a:gd name="T4" fmla="*/ 25 w 26"/>
                <a:gd name="T5" fmla="*/ 18 h 37"/>
                <a:gd name="T6" fmla="*/ 25 w 26"/>
                <a:gd name="T7" fmla="*/ 17 h 37"/>
                <a:gd name="T8" fmla="*/ 17 w 26"/>
                <a:gd name="T9" fmla="*/ 5 h 37"/>
                <a:gd name="T10" fmla="*/ 19 w 26"/>
                <a:gd name="T11" fmla="*/ 8 h 37"/>
                <a:gd name="T12" fmla="*/ 26 w 26"/>
                <a:gd name="T13" fmla="*/ 6 h 37"/>
                <a:gd name="T14" fmla="*/ 25 w 26"/>
                <a:gd name="T15" fmla="*/ 6 h 37"/>
                <a:gd name="T16" fmla="*/ 17 w 26"/>
                <a:gd name="T17" fmla="*/ 5 h 37"/>
                <a:gd name="T18" fmla="*/ 14 w 26"/>
                <a:gd name="T19" fmla="*/ 2 h 37"/>
                <a:gd name="T20" fmla="*/ 8 w 26"/>
                <a:gd name="T21" fmla="*/ 6 h 37"/>
                <a:gd name="T22" fmla="*/ 6 w 26"/>
                <a:gd name="T23" fmla="*/ 9 h 37"/>
                <a:gd name="T24" fmla="*/ 7 w 26"/>
                <a:gd name="T25" fmla="*/ 14 h 37"/>
                <a:gd name="T26" fmla="*/ 7 w 26"/>
                <a:gd name="T27" fmla="*/ 14 h 37"/>
                <a:gd name="T28" fmla="*/ 1 w 26"/>
                <a:gd name="T29" fmla="*/ 21 h 37"/>
                <a:gd name="T30" fmla="*/ 0 w 26"/>
                <a:gd name="T31" fmla="*/ 22 h 37"/>
                <a:gd name="T32" fmla="*/ 2 w 26"/>
                <a:gd name="T33" fmla="*/ 25 h 37"/>
                <a:gd name="T34" fmla="*/ 14 w 26"/>
                <a:gd name="T35" fmla="*/ 37 h 37"/>
                <a:gd name="T36" fmla="*/ 7 w 26"/>
                <a:gd name="T37" fmla="*/ 24 h 37"/>
                <a:gd name="T38" fmla="*/ 9 w 26"/>
                <a:gd name="T39" fmla="*/ 23 h 37"/>
                <a:gd name="T40" fmla="*/ 20 w 26"/>
                <a:gd name="T41" fmla="*/ 28 h 37"/>
                <a:gd name="T42" fmla="*/ 12 w 26"/>
                <a:gd name="T43" fmla="*/ 16 h 37"/>
                <a:gd name="T44" fmla="*/ 15 w 26"/>
                <a:gd name="T45" fmla="*/ 15 h 37"/>
                <a:gd name="T46" fmla="*/ 22 w 26"/>
                <a:gd name="T47" fmla="*/ 16 h 37"/>
                <a:gd name="T48" fmla="*/ 21 w 26"/>
                <a:gd name="T49" fmla="*/ 15 h 37"/>
                <a:gd name="T50" fmla="*/ 15 w 26"/>
                <a:gd name="T51" fmla="*/ 10 h 37"/>
                <a:gd name="T52" fmla="*/ 17 w 26"/>
                <a:gd name="T53" fmla="*/ 9 h 37"/>
                <a:gd name="T54" fmla="*/ 14 w 26"/>
                <a:gd name="T55" fmla="*/ 2 h 37"/>
                <a:gd name="T56" fmla="*/ 26 w 26"/>
                <a:gd name="T57" fmla="*/ 0 h 37"/>
                <a:gd name="T58" fmla="*/ 16 w 26"/>
                <a:gd name="T59" fmla="*/ 2 h 37"/>
                <a:gd name="T60" fmla="*/ 17 w 26"/>
                <a:gd name="T61" fmla="*/ 4 h 37"/>
                <a:gd name="T62" fmla="*/ 17 w 26"/>
                <a:gd name="T63" fmla="*/ 4 h 37"/>
                <a:gd name="T64" fmla="*/ 26 w 26"/>
                <a:gd name="T6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6" h="37">
                  <a:moveTo>
                    <a:pt x="25" y="17"/>
                  </a:moveTo>
                  <a:cubicBezTo>
                    <a:pt x="25" y="17"/>
                    <a:pt x="25" y="17"/>
                    <a:pt x="25" y="18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18"/>
                    <a:pt x="25" y="18"/>
                    <a:pt x="25" y="17"/>
                  </a:cubicBezTo>
                  <a:moveTo>
                    <a:pt x="17" y="5"/>
                  </a:moveTo>
                  <a:cubicBezTo>
                    <a:pt x="18" y="6"/>
                    <a:pt x="18" y="7"/>
                    <a:pt x="19" y="8"/>
                  </a:cubicBezTo>
                  <a:cubicBezTo>
                    <a:pt x="22" y="7"/>
                    <a:pt x="26" y="6"/>
                    <a:pt x="26" y="6"/>
                  </a:cubicBezTo>
                  <a:cubicBezTo>
                    <a:pt x="26" y="6"/>
                    <a:pt x="26" y="6"/>
                    <a:pt x="25" y="6"/>
                  </a:cubicBezTo>
                  <a:cubicBezTo>
                    <a:pt x="23" y="6"/>
                    <a:pt x="19" y="6"/>
                    <a:pt x="17" y="5"/>
                  </a:cubicBezTo>
                  <a:moveTo>
                    <a:pt x="14" y="2"/>
                  </a:moveTo>
                  <a:cubicBezTo>
                    <a:pt x="11" y="4"/>
                    <a:pt x="9" y="5"/>
                    <a:pt x="8" y="6"/>
                  </a:cubicBezTo>
                  <a:cubicBezTo>
                    <a:pt x="7" y="8"/>
                    <a:pt x="6" y="8"/>
                    <a:pt x="6" y="9"/>
                  </a:cubicBezTo>
                  <a:cubicBezTo>
                    <a:pt x="6" y="11"/>
                    <a:pt x="7" y="12"/>
                    <a:pt x="7" y="14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7"/>
                    <a:pt x="3" y="17"/>
                    <a:pt x="1" y="21"/>
                  </a:cubicBezTo>
                  <a:cubicBezTo>
                    <a:pt x="0" y="21"/>
                    <a:pt x="0" y="22"/>
                    <a:pt x="0" y="22"/>
                  </a:cubicBezTo>
                  <a:cubicBezTo>
                    <a:pt x="0" y="25"/>
                    <a:pt x="2" y="25"/>
                    <a:pt x="2" y="25"/>
                  </a:cubicBezTo>
                  <a:cubicBezTo>
                    <a:pt x="6" y="30"/>
                    <a:pt x="10" y="34"/>
                    <a:pt x="14" y="37"/>
                  </a:cubicBezTo>
                  <a:cubicBezTo>
                    <a:pt x="13" y="36"/>
                    <a:pt x="6" y="28"/>
                    <a:pt x="7" y="24"/>
                  </a:cubicBezTo>
                  <a:cubicBezTo>
                    <a:pt x="8" y="23"/>
                    <a:pt x="8" y="23"/>
                    <a:pt x="9" y="23"/>
                  </a:cubicBezTo>
                  <a:cubicBezTo>
                    <a:pt x="13" y="23"/>
                    <a:pt x="19" y="28"/>
                    <a:pt x="20" y="28"/>
                  </a:cubicBezTo>
                  <a:cubicBezTo>
                    <a:pt x="19" y="27"/>
                    <a:pt x="11" y="19"/>
                    <a:pt x="12" y="16"/>
                  </a:cubicBezTo>
                  <a:cubicBezTo>
                    <a:pt x="13" y="15"/>
                    <a:pt x="14" y="15"/>
                    <a:pt x="15" y="15"/>
                  </a:cubicBezTo>
                  <a:cubicBezTo>
                    <a:pt x="17" y="15"/>
                    <a:pt x="19" y="16"/>
                    <a:pt x="22" y="16"/>
                  </a:cubicBezTo>
                  <a:cubicBezTo>
                    <a:pt x="21" y="16"/>
                    <a:pt x="21" y="16"/>
                    <a:pt x="21" y="15"/>
                  </a:cubicBezTo>
                  <a:cubicBezTo>
                    <a:pt x="18" y="14"/>
                    <a:pt x="15" y="11"/>
                    <a:pt x="15" y="10"/>
                  </a:cubicBezTo>
                  <a:cubicBezTo>
                    <a:pt x="15" y="10"/>
                    <a:pt x="16" y="9"/>
                    <a:pt x="17" y="9"/>
                  </a:cubicBezTo>
                  <a:cubicBezTo>
                    <a:pt x="16" y="7"/>
                    <a:pt x="15" y="5"/>
                    <a:pt x="14" y="2"/>
                  </a:cubicBezTo>
                  <a:moveTo>
                    <a:pt x="26" y="0"/>
                  </a:moveTo>
                  <a:cubicBezTo>
                    <a:pt x="22" y="0"/>
                    <a:pt x="19" y="1"/>
                    <a:pt x="16" y="2"/>
                  </a:cubicBezTo>
                  <a:cubicBezTo>
                    <a:pt x="16" y="2"/>
                    <a:pt x="17" y="3"/>
                    <a:pt x="17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8" y="1"/>
                    <a:pt x="24" y="0"/>
                    <a:pt x="26" y="0"/>
                  </a:cubicBezTo>
                </a:path>
              </a:pathLst>
            </a:custGeom>
            <a:solidFill>
              <a:srgbClr val="FBEC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959">
              <a:extLst>
                <a:ext uri="{FF2B5EF4-FFF2-40B4-BE49-F238E27FC236}">
                  <a16:creationId xmlns:a16="http://schemas.microsoft.com/office/drawing/2014/main" id="{48539A98-2533-446F-9191-46164F11A4C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52126" y="622301"/>
              <a:ext cx="171450" cy="188913"/>
            </a:xfrm>
            <a:custGeom>
              <a:avLst/>
              <a:gdLst>
                <a:gd name="T0" fmla="*/ 3 w 52"/>
                <a:gd name="T1" fmla="*/ 6 h 57"/>
                <a:gd name="T2" fmla="*/ 22 w 52"/>
                <a:gd name="T3" fmla="*/ 39 h 57"/>
                <a:gd name="T4" fmla="*/ 52 w 52"/>
                <a:gd name="T5" fmla="*/ 55 h 57"/>
                <a:gd name="T6" fmla="*/ 49 w 52"/>
                <a:gd name="T7" fmla="*/ 57 h 57"/>
                <a:gd name="T8" fmla="*/ 3 w 52"/>
                <a:gd name="T9" fmla="*/ 6 h 57"/>
                <a:gd name="T10" fmla="*/ 3 w 52"/>
                <a:gd name="T11" fmla="*/ 6 h 57"/>
                <a:gd name="T12" fmla="*/ 1 w 52"/>
                <a:gd name="T13" fmla="*/ 2 h 57"/>
                <a:gd name="T14" fmla="*/ 5 w 52"/>
                <a:gd name="T15" fmla="*/ 3 h 57"/>
                <a:gd name="T16" fmla="*/ 3 w 52"/>
                <a:gd name="T17" fmla="*/ 6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" h="57">
                  <a:moveTo>
                    <a:pt x="3" y="6"/>
                  </a:moveTo>
                  <a:cubicBezTo>
                    <a:pt x="5" y="13"/>
                    <a:pt x="9" y="29"/>
                    <a:pt x="22" y="39"/>
                  </a:cubicBezTo>
                  <a:cubicBezTo>
                    <a:pt x="38" y="53"/>
                    <a:pt x="52" y="55"/>
                    <a:pt x="52" y="55"/>
                  </a:cubicBezTo>
                  <a:cubicBezTo>
                    <a:pt x="49" y="57"/>
                    <a:pt x="49" y="57"/>
                    <a:pt x="49" y="57"/>
                  </a:cubicBezTo>
                  <a:cubicBezTo>
                    <a:pt x="49" y="57"/>
                    <a:pt x="9" y="48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2" y="5"/>
                    <a:pt x="1" y="4"/>
                    <a:pt x="1" y="2"/>
                  </a:cubicBezTo>
                  <a:cubicBezTo>
                    <a:pt x="0" y="0"/>
                    <a:pt x="3" y="0"/>
                    <a:pt x="5" y="3"/>
                  </a:cubicBezTo>
                  <a:cubicBezTo>
                    <a:pt x="6" y="6"/>
                    <a:pt x="4" y="6"/>
                    <a:pt x="3" y="6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960">
              <a:extLst>
                <a:ext uri="{FF2B5EF4-FFF2-40B4-BE49-F238E27FC236}">
                  <a16:creationId xmlns:a16="http://schemas.microsoft.com/office/drawing/2014/main" id="{2C360B6A-AC46-486B-B392-FAA371E5306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48951" y="582613"/>
              <a:ext cx="207963" cy="206375"/>
            </a:xfrm>
            <a:custGeom>
              <a:avLst/>
              <a:gdLst>
                <a:gd name="T0" fmla="*/ 59 w 63"/>
                <a:gd name="T1" fmla="*/ 62 h 62"/>
                <a:gd name="T2" fmla="*/ 63 w 63"/>
                <a:gd name="T3" fmla="*/ 61 h 62"/>
                <a:gd name="T4" fmla="*/ 5 w 63"/>
                <a:gd name="T5" fmla="*/ 7 h 62"/>
                <a:gd name="T6" fmla="*/ 3 w 63"/>
                <a:gd name="T7" fmla="*/ 2 h 62"/>
                <a:gd name="T8" fmla="*/ 4 w 63"/>
                <a:gd name="T9" fmla="*/ 7 h 62"/>
                <a:gd name="T10" fmla="*/ 4 w 63"/>
                <a:gd name="T11" fmla="*/ 7 h 62"/>
                <a:gd name="T12" fmla="*/ 18 w 63"/>
                <a:gd name="T13" fmla="*/ 30 h 62"/>
                <a:gd name="T14" fmla="*/ 59 w 63"/>
                <a:gd name="T15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2">
                  <a:moveTo>
                    <a:pt x="59" y="62"/>
                  </a:moveTo>
                  <a:cubicBezTo>
                    <a:pt x="63" y="61"/>
                    <a:pt x="63" y="61"/>
                    <a:pt x="63" y="61"/>
                  </a:cubicBezTo>
                  <a:cubicBezTo>
                    <a:pt x="63" y="61"/>
                    <a:pt x="18" y="41"/>
                    <a:pt x="5" y="7"/>
                  </a:cubicBezTo>
                  <a:cubicBezTo>
                    <a:pt x="5" y="7"/>
                    <a:pt x="6" y="3"/>
                    <a:pt x="3" y="2"/>
                  </a:cubicBezTo>
                  <a:cubicBezTo>
                    <a:pt x="1" y="0"/>
                    <a:pt x="0" y="5"/>
                    <a:pt x="4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6" y="12"/>
                    <a:pt x="11" y="21"/>
                    <a:pt x="18" y="30"/>
                  </a:cubicBezTo>
                  <a:cubicBezTo>
                    <a:pt x="29" y="43"/>
                    <a:pt x="52" y="58"/>
                    <a:pt x="59" y="62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961">
              <a:extLst>
                <a:ext uri="{FF2B5EF4-FFF2-40B4-BE49-F238E27FC236}">
                  <a16:creationId xmlns:a16="http://schemas.microsoft.com/office/drawing/2014/main" id="{8A0A326B-3901-49B0-9505-68464999CCE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52126" y="407988"/>
              <a:ext cx="257175" cy="369888"/>
            </a:xfrm>
            <a:custGeom>
              <a:avLst/>
              <a:gdLst>
                <a:gd name="T0" fmla="*/ 10 w 78"/>
                <a:gd name="T1" fmla="*/ 3 h 112"/>
                <a:gd name="T2" fmla="*/ 4 w 78"/>
                <a:gd name="T3" fmla="*/ 1 h 112"/>
                <a:gd name="T4" fmla="*/ 12 w 78"/>
                <a:gd name="T5" fmla="*/ 7 h 112"/>
                <a:gd name="T6" fmla="*/ 56 w 78"/>
                <a:gd name="T7" fmla="*/ 111 h 112"/>
                <a:gd name="T8" fmla="*/ 59 w 78"/>
                <a:gd name="T9" fmla="*/ 112 h 112"/>
                <a:gd name="T10" fmla="*/ 10 w 78"/>
                <a:gd name="T11" fmla="*/ 3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8" h="112">
                  <a:moveTo>
                    <a:pt x="10" y="3"/>
                  </a:moveTo>
                  <a:cubicBezTo>
                    <a:pt x="8" y="2"/>
                    <a:pt x="6" y="0"/>
                    <a:pt x="4" y="1"/>
                  </a:cubicBezTo>
                  <a:cubicBezTo>
                    <a:pt x="0" y="3"/>
                    <a:pt x="8" y="11"/>
                    <a:pt x="12" y="7"/>
                  </a:cubicBezTo>
                  <a:cubicBezTo>
                    <a:pt x="77" y="28"/>
                    <a:pt x="56" y="110"/>
                    <a:pt x="56" y="111"/>
                  </a:cubicBezTo>
                  <a:cubicBezTo>
                    <a:pt x="59" y="112"/>
                    <a:pt x="59" y="112"/>
                    <a:pt x="59" y="112"/>
                  </a:cubicBezTo>
                  <a:cubicBezTo>
                    <a:pt x="59" y="111"/>
                    <a:pt x="78" y="24"/>
                    <a:pt x="10" y="3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962">
              <a:extLst>
                <a:ext uri="{FF2B5EF4-FFF2-40B4-BE49-F238E27FC236}">
                  <a16:creationId xmlns:a16="http://schemas.microsoft.com/office/drawing/2014/main" id="{ED7C69F5-1157-4E8E-B497-093667F9667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12438" y="514351"/>
              <a:ext cx="269875" cy="320675"/>
            </a:xfrm>
            <a:custGeom>
              <a:avLst/>
              <a:gdLst>
                <a:gd name="T0" fmla="*/ 10 w 82"/>
                <a:gd name="T1" fmla="*/ 2 h 97"/>
                <a:gd name="T2" fmla="*/ 4 w 82"/>
                <a:gd name="T3" fmla="*/ 1 h 97"/>
                <a:gd name="T4" fmla="*/ 12 w 82"/>
                <a:gd name="T5" fmla="*/ 5 h 97"/>
                <a:gd name="T6" fmla="*/ 79 w 82"/>
                <a:gd name="T7" fmla="*/ 97 h 97"/>
                <a:gd name="T8" fmla="*/ 82 w 82"/>
                <a:gd name="T9" fmla="*/ 97 h 97"/>
                <a:gd name="T10" fmla="*/ 10 w 82"/>
                <a:gd name="T11" fmla="*/ 2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2" h="97">
                  <a:moveTo>
                    <a:pt x="10" y="2"/>
                  </a:moveTo>
                  <a:cubicBezTo>
                    <a:pt x="8" y="1"/>
                    <a:pt x="6" y="0"/>
                    <a:pt x="4" y="1"/>
                  </a:cubicBezTo>
                  <a:cubicBezTo>
                    <a:pt x="0" y="4"/>
                    <a:pt x="10" y="10"/>
                    <a:pt x="12" y="5"/>
                  </a:cubicBezTo>
                  <a:cubicBezTo>
                    <a:pt x="81" y="11"/>
                    <a:pt x="79" y="96"/>
                    <a:pt x="79" y="97"/>
                  </a:cubicBezTo>
                  <a:cubicBezTo>
                    <a:pt x="82" y="97"/>
                    <a:pt x="82" y="97"/>
                    <a:pt x="82" y="97"/>
                  </a:cubicBezTo>
                  <a:cubicBezTo>
                    <a:pt x="82" y="96"/>
                    <a:pt x="81" y="7"/>
                    <a:pt x="10" y="2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963">
              <a:extLst>
                <a:ext uri="{FF2B5EF4-FFF2-40B4-BE49-F238E27FC236}">
                  <a16:creationId xmlns:a16="http://schemas.microsoft.com/office/drawing/2014/main" id="{4C17EE6E-0960-4F40-BFED-7A0CC37A8F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45763" y="563563"/>
              <a:ext cx="296863" cy="320675"/>
            </a:xfrm>
            <a:custGeom>
              <a:avLst/>
              <a:gdLst>
                <a:gd name="T0" fmla="*/ 8 w 90"/>
                <a:gd name="T1" fmla="*/ 10 h 97"/>
                <a:gd name="T2" fmla="*/ 8 w 90"/>
                <a:gd name="T3" fmla="*/ 3 h 97"/>
                <a:gd name="T4" fmla="*/ 10 w 90"/>
                <a:gd name="T5" fmla="*/ 12 h 97"/>
                <a:gd name="T6" fmla="*/ 90 w 90"/>
                <a:gd name="T7" fmla="*/ 94 h 97"/>
                <a:gd name="T8" fmla="*/ 89 w 90"/>
                <a:gd name="T9" fmla="*/ 97 h 97"/>
                <a:gd name="T10" fmla="*/ 8 w 90"/>
                <a:gd name="T11" fmla="*/ 1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0" h="97">
                  <a:moveTo>
                    <a:pt x="8" y="10"/>
                  </a:moveTo>
                  <a:cubicBezTo>
                    <a:pt x="7" y="8"/>
                    <a:pt x="6" y="5"/>
                    <a:pt x="8" y="3"/>
                  </a:cubicBezTo>
                  <a:cubicBezTo>
                    <a:pt x="12" y="0"/>
                    <a:pt x="16" y="11"/>
                    <a:pt x="10" y="12"/>
                  </a:cubicBezTo>
                  <a:cubicBezTo>
                    <a:pt x="5" y="81"/>
                    <a:pt x="89" y="94"/>
                    <a:pt x="90" y="94"/>
                  </a:cubicBezTo>
                  <a:cubicBezTo>
                    <a:pt x="89" y="97"/>
                    <a:pt x="89" y="97"/>
                    <a:pt x="89" y="97"/>
                  </a:cubicBezTo>
                  <a:cubicBezTo>
                    <a:pt x="88" y="97"/>
                    <a:pt x="0" y="80"/>
                    <a:pt x="8" y="10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964">
              <a:extLst>
                <a:ext uri="{FF2B5EF4-FFF2-40B4-BE49-F238E27FC236}">
                  <a16:creationId xmlns:a16="http://schemas.microsoft.com/office/drawing/2014/main" id="{4D5DBDC9-A881-49CE-80C2-7070A9629F2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52113" y="649288"/>
              <a:ext cx="204788" cy="201613"/>
            </a:xfrm>
            <a:custGeom>
              <a:avLst/>
              <a:gdLst>
                <a:gd name="T0" fmla="*/ 2 w 62"/>
                <a:gd name="T1" fmla="*/ 6 h 61"/>
                <a:gd name="T2" fmla="*/ 2 w 62"/>
                <a:gd name="T3" fmla="*/ 2 h 61"/>
                <a:gd name="T4" fmla="*/ 4 w 62"/>
                <a:gd name="T5" fmla="*/ 8 h 61"/>
                <a:gd name="T6" fmla="*/ 62 w 62"/>
                <a:gd name="T7" fmla="*/ 59 h 61"/>
                <a:gd name="T8" fmla="*/ 62 w 62"/>
                <a:gd name="T9" fmla="*/ 61 h 61"/>
                <a:gd name="T10" fmla="*/ 2 w 62"/>
                <a:gd name="T11" fmla="*/ 6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2" h="61">
                  <a:moveTo>
                    <a:pt x="2" y="6"/>
                  </a:moveTo>
                  <a:cubicBezTo>
                    <a:pt x="1" y="5"/>
                    <a:pt x="0" y="3"/>
                    <a:pt x="2" y="2"/>
                  </a:cubicBezTo>
                  <a:cubicBezTo>
                    <a:pt x="4" y="0"/>
                    <a:pt x="7" y="7"/>
                    <a:pt x="4" y="8"/>
                  </a:cubicBezTo>
                  <a:cubicBezTo>
                    <a:pt x="4" y="55"/>
                    <a:pt x="61" y="59"/>
                    <a:pt x="62" y="59"/>
                  </a:cubicBezTo>
                  <a:cubicBezTo>
                    <a:pt x="62" y="61"/>
                    <a:pt x="62" y="61"/>
                    <a:pt x="62" y="61"/>
                  </a:cubicBezTo>
                  <a:cubicBezTo>
                    <a:pt x="61" y="61"/>
                    <a:pt x="1" y="55"/>
                    <a:pt x="2" y="6"/>
                  </a:cubicBezTo>
                  <a:close/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965">
              <a:extLst>
                <a:ext uri="{FF2B5EF4-FFF2-40B4-BE49-F238E27FC236}">
                  <a16:creationId xmlns:a16="http://schemas.microsoft.com/office/drawing/2014/main" id="{7EE8A24B-0D8B-4085-839C-4F111955697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17213" y="496888"/>
              <a:ext cx="179388" cy="234950"/>
            </a:xfrm>
            <a:custGeom>
              <a:avLst/>
              <a:gdLst>
                <a:gd name="T0" fmla="*/ 7 w 54"/>
                <a:gd name="T1" fmla="*/ 2 h 71"/>
                <a:gd name="T2" fmla="*/ 3 w 54"/>
                <a:gd name="T3" fmla="*/ 1 h 71"/>
                <a:gd name="T4" fmla="*/ 8 w 54"/>
                <a:gd name="T5" fmla="*/ 4 h 71"/>
                <a:gd name="T6" fmla="*/ 47 w 54"/>
                <a:gd name="T7" fmla="*/ 71 h 71"/>
                <a:gd name="T8" fmla="*/ 50 w 54"/>
                <a:gd name="T9" fmla="*/ 71 h 71"/>
                <a:gd name="T10" fmla="*/ 7 w 54"/>
                <a:gd name="T11" fmla="*/ 2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4" h="71">
                  <a:moveTo>
                    <a:pt x="7" y="2"/>
                  </a:moveTo>
                  <a:cubicBezTo>
                    <a:pt x="6" y="1"/>
                    <a:pt x="4" y="0"/>
                    <a:pt x="3" y="1"/>
                  </a:cubicBezTo>
                  <a:cubicBezTo>
                    <a:pt x="0" y="3"/>
                    <a:pt x="6" y="8"/>
                    <a:pt x="8" y="4"/>
                  </a:cubicBezTo>
                  <a:cubicBezTo>
                    <a:pt x="54" y="13"/>
                    <a:pt x="47" y="71"/>
                    <a:pt x="47" y="71"/>
                  </a:cubicBezTo>
                  <a:cubicBezTo>
                    <a:pt x="50" y="71"/>
                    <a:pt x="50" y="71"/>
                    <a:pt x="50" y="71"/>
                  </a:cubicBezTo>
                  <a:cubicBezTo>
                    <a:pt x="50" y="71"/>
                    <a:pt x="54" y="10"/>
                    <a:pt x="7" y="2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966">
              <a:extLst>
                <a:ext uri="{FF2B5EF4-FFF2-40B4-BE49-F238E27FC236}">
                  <a16:creationId xmlns:a16="http://schemas.microsoft.com/office/drawing/2014/main" id="{67641C0A-06AC-49D8-AFC7-A4F0461C3BB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74326" y="646113"/>
              <a:ext cx="312738" cy="225425"/>
            </a:xfrm>
            <a:custGeom>
              <a:avLst/>
              <a:gdLst>
                <a:gd name="T0" fmla="*/ 3 w 95"/>
                <a:gd name="T1" fmla="*/ 8 h 68"/>
                <a:gd name="T2" fmla="*/ 1 w 95"/>
                <a:gd name="T3" fmla="*/ 3 h 68"/>
                <a:gd name="T4" fmla="*/ 5 w 95"/>
                <a:gd name="T5" fmla="*/ 10 h 68"/>
                <a:gd name="T6" fmla="*/ 94 w 95"/>
                <a:gd name="T7" fmla="*/ 52 h 68"/>
                <a:gd name="T8" fmla="*/ 95 w 95"/>
                <a:gd name="T9" fmla="*/ 55 h 68"/>
                <a:gd name="T10" fmla="*/ 3 w 95"/>
                <a:gd name="T11" fmla="*/ 8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5" h="68">
                  <a:moveTo>
                    <a:pt x="3" y="8"/>
                  </a:moveTo>
                  <a:cubicBezTo>
                    <a:pt x="1" y="7"/>
                    <a:pt x="0" y="5"/>
                    <a:pt x="1" y="3"/>
                  </a:cubicBezTo>
                  <a:cubicBezTo>
                    <a:pt x="3" y="0"/>
                    <a:pt x="9" y="7"/>
                    <a:pt x="5" y="10"/>
                  </a:cubicBezTo>
                  <a:cubicBezTo>
                    <a:pt x="22" y="67"/>
                    <a:pt x="93" y="52"/>
                    <a:pt x="94" y="52"/>
                  </a:cubicBezTo>
                  <a:cubicBezTo>
                    <a:pt x="95" y="55"/>
                    <a:pt x="95" y="55"/>
                    <a:pt x="95" y="55"/>
                  </a:cubicBezTo>
                  <a:cubicBezTo>
                    <a:pt x="94" y="55"/>
                    <a:pt x="18" y="68"/>
                    <a:pt x="3" y="8"/>
                  </a:cubicBezTo>
                  <a:close/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Freeform 967">
              <a:extLst>
                <a:ext uri="{FF2B5EF4-FFF2-40B4-BE49-F238E27FC236}">
                  <a16:creationId xmlns:a16="http://schemas.microsoft.com/office/drawing/2014/main" id="{32A4F618-BADB-4EDA-9516-96DFFF026D6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75926" y="606426"/>
              <a:ext cx="201613" cy="219075"/>
            </a:xfrm>
            <a:custGeom>
              <a:avLst/>
              <a:gdLst>
                <a:gd name="T0" fmla="*/ 6 w 61"/>
                <a:gd name="T1" fmla="*/ 6 h 66"/>
                <a:gd name="T2" fmla="*/ 6 w 61"/>
                <a:gd name="T3" fmla="*/ 2 h 66"/>
                <a:gd name="T4" fmla="*/ 7 w 61"/>
                <a:gd name="T5" fmla="*/ 8 h 66"/>
                <a:gd name="T6" fmla="*/ 61 w 61"/>
                <a:gd name="T7" fmla="*/ 64 h 66"/>
                <a:gd name="T8" fmla="*/ 60 w 61"/>
                <a:gd name="T9" fmla="*/ 66 h 66"/>
                <a:gd name="T10" fmla="*/ 6 w 61"/>
                <a:gd name="T11" fmla="*/ 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66">
                  <a:moveTo>
                    <a:pt x="6" y="6"/>
                  </a:moveTo>
                  <a:cubicBezTo>
                    <a:pt x="5" y="4"/>
                    <a:pt x="5" y="3"/>
                    <a:pt x="6" y="2"/>
                  </a:cubicBezTo>
                  <a:cubicBezTo>
                    <a:pt x="8" y="0"/>
                    <a:pt x="11" y="7"/>
                    <a:pt x="7" y="8"/>
                  </a:cubicBezTo>
                  <a:cubicBezTo>
                    <a:pt x="3" y="54"/>
                    <a:pt x="60" y="63"/>
                    <a:pt x="61" y="64"/>
                  </a:cubicBezTo>
                  <a:cubicBezTo>
                    <a:pt x="60" y="66"/>
                    <a:pt x="60" y="66"/>
                    <a:pt x="60" y="66"/>
                  </a:cubicBezTo>
                  <a:cubicBezTo>
                    <a:pt x="60" y="66"/>
                    <a:pt x="0" y="54"/>
                    <a:pt x="6" y="6"/>
                  </a:cubicBezTo>
                  <a:close/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968">
              <a:extLst>
                <a:ext uri="{FF2B5EF4-FFF2-40B4-BE49-F238E27FC236}">
                  <a16:creationId xmlns:a16="http://schemas.microsoft.com/office/drawing/2014/main" id="{EBCC6692-5271-4823-A47E-2CDF752473A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79113" y="569913"/>
              <a:ext cx="180975" cy="176213"/>
            </a:xfrm>
            <a:custGeom>
              <a:avLst/>
              <a:gdLst>
                <a:gd name="T0" fmla="*/ 6 w 55"/>
                <a:gd name="T1" fmla="*/ 3 h 53"/>
                <a:gd name="T2" fmla="*/ 38 w 55"/>
                <a:gd name="T3" fmla="*/ 22 h 53"/>
                <a:gd name="T4" fmla="*/ 53 w 55"/>
                <a:gd name="T5" fmla="*/ 53 h 53"/>
                <a:gd name="T6" fmla="*/ 55 w 55"/>
                <a:gd name="T7" fmla="*/ 50 h 53"/>
                <a:gd name="T8" fmla="*/ 6 w 55"/>
                <a:gd name="T9" fmla="*/ 2 h 53"/>
                <a:gd name="T10" fmla="*/ 6 w 55"/>
                <a:gd name="T11" fmla="*/ 2 h 53"/>
                <a:gd name="T12" fmla="*/ 2 w 55"/>
                <a:gd name="T13" fmla="*/ 0 h 53"/>
                <a:gd name="T14" fmla="*/ 3 w 55"/>
                <a:gd name="T15" fmla="*/ 4 h 53"/>
                <a:gd name="T16" fmla="*/ 6 w 55"/>
                <a:gd name="T17" fmla="*/ 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" h="53">
                  <a:moveTo>
                    <a:pt x="6" y="3"/>
                  </a:moveTo>
                  <a:cubicBezTo>
                    <a:pt x="12" y="5"/>
                    <a:pt x="28" y="9"/>
                    <a:pt x="38" y="22"/>
                  </a:cubicBezTo>
                  <a:cubicBezTo>
                    <a:pt x="52" y="39"/>
                    <a:pt x="53" y="53"/>
                    <a:pt x="53" y="53"/>
                  </a:cubicBezTo>
                  <a:cubicBezTo>
                    <a:pt x="55" y="50"/>
                    <a:pt x="55" y="50"/>
                    <a:pt x="55" y="50"/>
                  </a:cubicBezTo>
                  <a:cubicBezTo>
                    <a:pt x="55" y="50"/>
                    <a:pt x="47" y="10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5" y="1"/>
                    <a:pt x="4" y="0"/>
                    <a:pt x="2" y="0"/>
                  </a:cubicBezTo>
                  <a:cubicBezTo>
                    <a:pt x="0" y="0"/>
                    <a:pt x="0" y="3"/>
                    <a:pt x="3" y="4"/>
                  </a:cubicBezTo>
                  <a:cubicBezTo>
                    <a:pt x="5" y="5"/>
                    <a:pt x="6" y="4"/>
                    <a:pt x="6" y="3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Freeform 969">
              <a:extLst>
                <a:ext uri="{FF2B5EF4-FFF2-40B4-BE49-F238E27FC236}">
                  <a16:creationId xmlns:a16="http://schemas.microsoft.com/office/drawing/2014/main" id="{FA4DF378-0F27-4B93-95A4-C0E1D6E2173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82288" y="627063"/>
              <a:ext cx="180975" cy="174625"/>
            </a:xfrm>
            <a:custGeom>
              <a:avLst/>
              <a:gdLst>
                <a:gd name="T0" fmla="*/ 6 w 55"/>
                <a:gd name="T1" fmla="*/ 3 h 53"/>
                <a:gd name="T2" fmla="*/ 38 w 55"/>
                <a:gd name="T3" fmla="*/ 22 h 53"/>
                <a:gd name="T4" fmla="*/ 53 w 55"/>
                <a:gd name="T5" fmla="*/ 53 h 53"/>
                <a:gd name="T6" fmla="*/ 55 w 55"/>
                <a:gd name="T7" fmla="*/ 50 h 53"/>
                <a:gd name="T8" fmla="*/ 6 w 55"/>
                <a:gd name="T9" fmla="*/ 2 h 53"/>
                <a:gd name="T10" fmla="*/ 5 w 55"/>
                <a:gd name="T11" fmla="*/ 2 h 53"/>
                <a:gd name="T12" fmla="*/ 2 w 55"/>
                <a:gd name="T13" fmla="*/ 0 h 53"/>
                <a:gd name="T14" fmla="*/ 3 w 55"/>
                <a:gd name="T15" fmla="*/ 4 h 53"/>
                <a:gd name="T16" fmla="*/ 6 w 55"/>
                <a:gd name="T17" fmla="*/ 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" h="53">
                  <a:moveTo>
                    <a:pt x="6" y="3"/>
                  </a:moveTo>
                  <a:cubicBezTo>
                    <a:pt x="12" y="5"/>
                    <a:pt x="28" y="9"/>
                    <a:pt x="38" y="22"/>
                  </a:cubicBezTo>
                  <a:cubicBezTo>
                    <a:pt x="51" y="39"/>
                    <a:pt x="53" y="53"/>
                    <a:pt x="53" y="53"/>
                  </a:cubicBezTo>
                  <a:cubicBezTo>
                    <a:pt x="55" y="50"/>
                    <a:pt x="55" y="50"/>
                    <a:pt x="55" y="50"/>
                  </a:cubicBezTo>
                  <a:cubicBezTo>
                    <a:pt x="55" y="50"/>
                    <a:pt x="47" y="10"/>
                    <a:pt x="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1"/>
                    <a:pt x="3" y="0"/>
                    <a:pt x="2" y="0"/>
                  </a:cubicBezTo>
                  <a:cubicBezTo>
                    <a:pt x="0" y="0"/>
                    <a:pt x="0" y="3"/>
                    <a:pt x="3" y="4"/>
                  </a:cubicBezTo>
                  <a:cubicBezTo>
                    <a:pt x="5" y="5"/>
                    <a:pt x="6" y="4"/>
                    <a:pt x="6" y="3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970">
              <a:extLst>
                <a:ext uri="{FF2B5EF4-FFF2-40B4-BE49-F238E27FC236}">
                  <a16:creationId xmlns:a16="http://schemas.microsoft.com/office/drawing/2014/main" id="{EB0D91F5-A390-49C3-8377-AA7B65A6E54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74351" y="600076"/>
              <a:ext cx="195263" cy="161925"/>
            </a:xfrm>
            <a:custGeom>
              <a:avLst/>
              <a:gdLst>
                <a:gd name="T0" fmla="*/ 6 w 59"/>
                <a:gd name="T1" fmla="*/ 3 h 49"/>
                <a:gd name="T2" fmla="*/ 40 w 59"/>
                <a:gd name="T3" fmla="*/ 20 h 49"/>
                <a:gd name="T4" fmla="*/ 57 w 59"/>
                <a:gd name="T5" fmla="*/ 49 h 49"/>
                <a:gd name="T6" fmla="*/ 59 w 59"/>
                <a:gd name="T7" fmla="*/ 46 h 49"/>
                <a:gd name="T8" fmla="*/ 6 w 59"/>
                <a:gd name="T9" fmla="*/ 2 h 49"/>
                <a:gd name="T10" fmla="*/ 6 w 59"/>
                <a:gd name="T11" fmla="*/ 2 h 49"/>
                <a:gd name="T12" fmla="*/ 2 w 59"/>
                <a:gd name="T13" fmla="*/ 1 h 49"/>
                <a:gd name="T14" fmla="*/ 3 w 59"/>
                <a:gd name="T15" fmla="*/ 5 h 49"/>
                <a:gd name="T16" fmla="*/ 6 w 59"/>
                <a:gd name="T17" fmla="*/ 3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9" h="49">
                  <a:moveTo>
                    <a:pt x="6" y="3"/>
                  </a:moveTo>
                  <a:cubicBezTo>
                    <a:pt x="13" y="4"/>
                    <a:pt x="29" y="7"/>
                    <a:pt x="40" y="20"/>
                  </a:cubicBezTo>
                  <a:cubicBezTo>
                    <a:pt x="55" y="36"/>
                    <a:pt x="57" y="49"/>
                    <a:pt x="57" y="49"/>
                  </a:cubicBezTo>
                  <a:cubicBezTo>
                    <a:pt x="59" y="46"/>
                    <a:pt x="59" y="46"/>
                    <a:pt x="59" y="46"/>
                  </a:cubicBezTo>
                  <a:cubicBezTo>
                    <a:pt x="59" y="46"/>
                    <a:pt x="48" y="7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5" y="2"/>
                    <a:pt x="4" y="1"/>
                    <a:pt x="2" y="1"/>
                  </a:cubicBezTo>
                  <a:cubicBezTo>
                    <a:pt x="0" y="0"/>
                    <a:pt x="0" y="3"/>
                    <a:pt x="3" y="5"/>
                  </a:cubicBezTo>
                  <a:cubicBezTo>
                    <a:pt x="6" y="5"/>
                    <a:pt x="6" y="4"/>
                    <a:pt x="6" y="3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971">
              <a:extLst>
                <a:ext uri="{FF2B5EF4-FFF2-40B4-BE49-F238E27FC236}">
                  <a16:creationId xmlns:a16="http://schemas.microsoft.com/office/drawing/2014/main" id="{8AA01ED1-E819-447B-BACB-E113B50DDAB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64826" y="500063"/>
              <a:ext cx="195263" cy="161925"/>
            </a:xfrm>
            <a:custGeom>
              <a:avLst/>
              <a:gdLst>
                <a:gd name="T0" fmla="*/ 6 w 59"/>
                <a:gd name="T1" fmla="*/ 3 h 49"/>
                <a:gd name="T2" fmla="*/ 40 w 59"/>
                <a:gd name="T3" fmla="*/ 20 h 49"/>
                <a:gd name="T4" fmla="*/ 58 w 59"/>
                <a:gd name="T5" fmla="*/ 49 h 49"/>
                <a:gd name="T6" fmla="*/ 59 w 59"/>
                <a:gd name="T7" fmla="*/ 46 h 49"/>
                <a:gd name="T8" fmla="*/ 6 w 59"/>
                <a:gd name="T9" fmla="*/ 2 h 49"/>
                <a:gd name="T10" fmla="*/ 6 w 59"/>
                <a:gd name="T11" fmla="*/ 2 h 49"/>
                <a:gd name="T12" fmla="*/ 2 w 59"/>
                <a:gd name="T13" fmla="*/ 0 h 49"/>
                <a:gd name="T14" fmla="*/ 4 w 59"/>
                <a:gd name="T15" fmla="*/ 5 h 49"/>
                <a:gd name="T16" fmla="*/ 6 w 59"/>
                <a:gd name="T17" fmla="*/ 3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9" h="49">
                  <a:moveTo>
                    <a:pt x="6" y="3"/>
                  </a:moveTo>
                  <a:cubicBezTo>
                    <a:pt x="13" y="4"/>
                    <a:pt x="29" y="7"/>
                    <a:pt x="40" y="20"/>
                  </a:cubicBezTo>
                  <a:cubicBezTo>
                    <a:pt x="55" y="36"/>
                    <a:pt x="58" y="49"/>
                    <a:pt x="58" y="49"/>
                  </a:cubicBezTo>
                  <a:cubicBezTo>
                    <a:pt x="59" y="46"/>
                    <a:pt x="59" y="46"/>
                    <a:pt x="59" y="46"/>
                  </a:cubicBezTo>
                  <a:cubicBezTo>
                    <a:pt x="59" y="46"/>
                    <a:pt x="48" y="7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5" y="2"/>
                    <a:pt x="4" y="1"/>
                    <a:pt x="2" y="0"/>
                  </a:cubicBezTo>
                  <a:cubicBezTo>
                    <a:pt x="1" y="0"/>
                    <a:pt x="0" y="3"/>
                    <a:pt x="4" y="5"/>
                  </a:cubicBezTo>
                  <a:cubicBezTo>
                    <a:pt x="6" y="5"/>
                    <a:pt x="6" y="4"/>
                    <a:pt x="6" y="3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Freeform 972">
              <a:extLst>
                <a:ext uri="{FF2B5EF4-FFF2-40B4-BE49-F238E27FC236}">
                  <a16:creationId xmlns:a16="http://schemas.microsoft.com/office/drawing/2014/main" id="{E01AD733-0906-49BB-A081-0CC7103F758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18788" y="636588"/>
              <a:ext cx="228600" cy="155575"/>
            </a:xfrm>
            <a:custGeom>
              <a:avLst/>
              <a:gdLst>
                <a:gd name="T0" fmla="*/ 5 w 69"/>
                <a:gd name="T1" fmla="*/ 7 h 47"/>
                <a:gd name="T2" fmla="*/ 34 w 69"/>
                <a:gd name="T3" fmla="*/ 35 h 47"/>
                <a:gd name="T4" fmla="*/ 69 w 69"/>
                <a:gd name="T5" fmla="*/ 42 h 47"/>
                <a:gd name="T6" fmla="*/ 67 w 69"/>
                <a:gd name="T7" fmla="*/ 44 h 47"/>
                <a:gd name="T8" fmla="*/ 4 w 69"/>
                <a:gd name="T9" fmla="*/ 7 h 47"/>
                <a:gd name="T10" fmla="*/ 4 w 69"/>
                <a:gd name="T11" fmla="*/ 7 h 47"/>
                <a:gd name="T12" fmla="*/ 1 w 69"/>
                <a:gd name="T13" fmla="*/ 4 h 47"/>
                <a:gd name="T14" fmla="*/ 6 w 69"/>
                <a:gd name="T15" fmla="*/ 3 h 47"/>
                <a:gd name="T16" fmla="*/ 5 w 69"/>
                <a:gd name="T17" fmla="*/ 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9" h="47">
                  <a:moveTo>
                    <a:pt x="5" y="7"/>
                  </a:moveTo>
                  <a:cubicBezTo>
                    <a:pt x="9" y="13"/>
                    <a:pt x="18" y="28"/>
                    <a:pt x="34" y="35"/>
                  </a:cubicBezTo>
                  <a:cubicBezTo>
                    <a:pt x="55" y="44"/>
                    <a:pt x="69" y="42"/>
                    <a:pt x="69" y="42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7" y="44"/>
                    <a:pt x="24" y="47"/>
                    <a:pt x="4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3" y="6"/>
                    <a:pt x="2" y="5"/>
                    <a:pt x="1" y="4"/>
                  </a:cubicBezTo>
                  <a:cubicBezTo>
                    <a:pt x="0" y="2"/>
                    <a:pt x="3" y="0"/>
                    <a:pt x="6" y="3"/>
                  </a:cubicBezTo>
                  <a:cubicBezTo>
                    <a:pt x="7" y="5"/>
                    <a:pt x="6" y="6"/>
                    <a:pt x="5" y="7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Freeform 973">
              <a:extLst>
                <a:ext uri="{FF2B5EF4-FFF2-40B4-BE49-F238E27FC236}">
                  <a16:creationId xmlns:a16="http://schemas.microsoft.com/office/drawing/2014/main" id="{78E40D83-B01A-457D-AB0E-13B28756CA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99726" y="804863"/>
              <a:ext cx="333375" cy="142875"/>
            </a:xfrm>
            <a:custGeom>
              <a:avLst/>
              <a:gdLst>
                <a:gd name="T0" fmla="*/ 55 w 101"/>
                <a:gd name="T1" fmla="*/ 4 h 43"/>
                <a:gd name="T2" fmla="*/ 56 w 101"/>
                <a:gd name="T3" fmla="*/ 4 h 43"/>
                <a:gd name="T4" fmla="*/ 56 w 101"/>
                <a:gd name="T5" fmla="*/ 4 h 43"/>
                <a:gd name="T6" fmla="*/ 56 w 101"/>
                <a:gd name="T7" fmla="*/ 4 h 43"/>
                <a:gd name="T8" fmla="*/ 60 w 101"/>
                <a:gd name="T9" fmla="*/ 5 h 43"/>
                <a:gd name="T10" fmla="*/ 101 w 101"/>
                <a:gd name="T11" fmla="*/ 26 h 43"/>
                <a:gd name="T12" fmla="*/ 101 w 101"/>
                <a:gd name="T13" fmla="*/ 29 h 43"/>
                <a:gd name="T14" fmla="*/ 63 w 101"/>
                <a:gd name="T15" fmla="*/ 39 h 43"/>
                <a:gd name="T16" fmla="*/ 31 w 101"/>
                <a:gd name="T17" fmla="*/ 43 h 43"/>
                <a:gd name="T18" fmla="*/ 31 w 101"/>
                <a:gd name="T19" fmla="*/ 43 h 43"/>
                <a:gd name="T20" fmla="*/ 27 w 101"/>
                <a:gd name="T21" fmla="*/ 43 h 43"/>
                <a:gd name="T22" fmla="*/ 27 w 101"/>
                <a:gd name="T23" fmla="*/ 43 h 43"/>
                <a:gd name="T24" fmla="*/ 3 w 101"/>
                <a:gd name="T25" fmla="*/ 37 h 43"/>
                <a:gd name="T26" fmla="*/ 3 w 101"/>
                <a:gd name="T27" fmla="*/ 33 h 43"/>
                <a:gd name="T28" fmla="*/ 6 w 101"/>
                <a:gd name="T29" fmla="*/ 27 h 43"/>
                <a:gd name="T30" fmla="*/ 9 w 101"/>
                <a:gd name="T31" fmla="*/ 21 h 43"/>
                <a:gd name="T32" fmla="*/ 20 w 101"/>
                <a:gd name="T33" fmla="*/ 11 h 43"/>
                <a:gd name="T34" fmla="*/ 20 w 101"/>
                <a:gd name="T35" fmla="*/ 11 h 43"/>
                <a:gd name="T36" fmla="*/ 55 w 101"/>
                <a:gd name="T37" fmla="*/ 4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1" h="43">
                  <a:moveTo>
                    <a:pt x="55" y="4"/>
                  </a:moveTo>
                  <a:cubicBezTo>
                    <a:pt x="56" y="4"/>
                    <a:pt x="56" y="4"/>
                    <a:pt x="56" y="4"/>
                  </a:cubicBezTo>
                  <a:cubicBezTo>
                    <a:pt x="56" y="4"/>
                    <a:pt x="56" y="4"/>
                    <a:pt x="56" y="4"/>
                  </a:cubicBezTo>
                  <a:cubicBezTo>
                    <a:pt x="56" y="4"/>
                    <a:pt x="56" y="4"/>
                    <a:pt x="56" y="4"/>
                  </a:cubicBezTo>
                  <a:cubicBezTo>
                    <a:pt x="57" y="4"/>
                    <a:pt x="59" y="4"/>
                    <a:pt x="60" y="5"/>
                  </a:cubicBezTo>
                  <a:cubicBezTo>
                    <a:pt x="90" y="14"/>
                    <a:pt x="89" y="24"/>
                    <a:pt x="101" y="26"/>
                  </a:cubicBezTo>
                  <a:cubicBezTo>
                    <a:pt x="101" y="29"/>
                    <a:pt x="101" y="29"/>
                    <a:pt x="101" y="29"/>
                  </a:cubicBezTo>
                  <a:cubicBezTo>
                    <a:pt x="101" y="29"/>
                    <a:pt x="82" y="33"/>
                    <a:pt x="63" y="39"/>
                  </a:cubicBezTo>
                  <a:cubicBezTo>
                    <a:pt x="54" y="42"/>
                    <a:pt x="42" y="43"/>
                    <a:pt x="31" y="43"/>
                  </a:cubicBezTo>
                  <a:cubicBezTo>
                    <a:pt x="31" y="43"/>
                    <a:pt x="31" y="43"/>
                    <a:pt x="31" y="43"/>
                  </a:cubicBezTo>
                  <a:cubicBezTo>
                    <a:pt x="29" y="43"/>
                    <a:pt x="28" y="43"/>
                    <a:pt x="27" y="43"/>
                  </a:cubicBezTo>
                  <a:cubicBezTo>
                    <a:pt x="27" y="43"/>
                    <a:pt x="27" y="43"/>
                    <a:pt x="27" y="43"/>
                  </a:cubicBezTo>
                  <a:cubicBezTo>
                    <a:pt x="17" y="42"/>
                    <a:pt x="9" y="40"/>
                    <a:pt x="3" y="37"/>
                  </a:cubicBezTo>
                  <a:cubicBezTo>
                    <a:pt x="3" y="37"/>
                    <a:pt x="0" y="36"/>
                    <a:pt x="3" y="33"/>
                  </a:cubicBezTo>
                  <a:cubicBezTo>
                    <a:pt x="7" y="30"/>
                    <a:pt x="6" y="28"/>
                    <a:pt x="6" y="27"/>
                  </a:cubicBezTo>
                  <a:cubicBezTo>
                    <a:pt x="5" y="25"/>
                    <a:pt x="5" y="25"/>
                    <a:pt x="9" y="21"/>
                  </a:cubicBezTo>
                  <a:cubicBezTo>
                    <a:pt x="10" y="19"/>
                    <a:pt x="14" y="15"/>
                    <a:pt x="20" y="11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8" y="5"/>
                    <a:pt x="40" y="0"/>
                    <a:pt x="55" y="4"/>
                  </a:cubicBezTo>
                </a:path>
              </a:pathLst>
            </a:custGeom>
            <a:solidFill>
              <a:srgbClr val="FFDC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Freeform 974">
              <a:extLst>
                <a:ext uri="{FF2B5EF4-FFF2-40B4-BE49-F238E27FC236}">
                  <a16:creationId xmlns:a16="http://schemas.microsoft.com/office/drawing/2014/main" id="{C675BAB0-1990-42D3-91B9-7F6AAED5CB4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02913" y="817563"/>
              <a:ext cx="230188" cy="130175"/>
            </a:xfrm>
            <a:custGeom>
              <a:avLst/>
              <a:gdLst>
                <a:gd name="T0" fmla="*/ 25 w 70"/>
                <a:gd name="T1" fmla="*/ 0 h 39"/>
                <a:gd name="T2" fmla="*/ 29 w 70"/>
                <a:gd name="T3" fmla="*/ 1 h 39"/>
                <a:gd name="T4" fmla="*/ 70 w 70"/>
                <a:gd name="T5" fmla="*/ 22 h 39"/>
                <a:gd name="T6" fmla="*/ 70 w 70"/>
                <a:gd name="T7" fmla="*/ 25 h 39"/>
                <a:gd name="T8" fmla="*/ 32 w 70"/>
                <a:gd name="T9" fmla="*/ 35 h 39"/>
                <a:gd name="T10" fmla="*/ 0 w 70"/>
                <a:gd name="T11" fmla="*/ 39 h 39"/>
                <a:gd name="T12" fmla="*/ 34 w 70"/>
                <a:gd name="T13" fmla="*/ 30 h 39"/>
                <a:gd name="T14" fmla="*/ 29 w 70"/>
                <a:gd name="T15" fmla="*/ 28 h 39"/>
                <a:gd name="T16" fmla="*/ 12 w 70"/>
                <a:gd name="T17" fmla="*/ 27 h 39"/>
                <a:gd name="T18" fmla="*/ 40 w 70"/>
                <a:gd name="T19" fmla="*/ 21 h 39"/>
                <a:gd name="T20" fmla="*/ 19 w 70"/>
                <a:gd name="T21" fmla="*/ 16 h 39"/>
                <a:gd name="T22" fmla="*/ 46 w 70"/>
                <a:gd name="T23" fmla="*/ 11 h 39"/>
                <a:gd name="T24" fmla="*/ 25 w 70"/>
                <a:gd name="T25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0" h="39">
                  <a:moveTo>
                    <a:pt x="25" y="0"/>
                  </a:moveTo>
                  <a:cubicBezTo>
                    <a:pt x="26" y="0"/>
                    <a:pt x="28" y="0"/>
                    <a:pt x="29" y="1"/>
                  </a:cubicBezTo>
                  <a:cubicBezTo>
                    <a:pt x="59" y="10"/>
                    <a:pt x="58" y="20"/>
                    <a:pt x="70" y="22"/>
                  </a:cubicBezTo>
                  <a:cubicBezTo>
                    <a:pt x="70" y="25"/>
                    <a:pt x="70" y="25"/>
                    <a:pt x="70" y="25"/>
                  </a:cubicBezTo>
                  <a:cubicBezTo>
                    <a:pt x="70" y="25"/>
                    <a:pt x="51" y="29"/>
                    <a:pt x="32" y="35"/>
                  </a:cubicBezTo>
                  <a:cubicBezTo>
                    <a:pt x="23" y="38"/>
                    <a:pt x="11" y="39"/>
                    <a:pt x="0" y="39"/>
                  </a:cubicBezTo>
                  <a:cubicBezTo>
                    <a:pt x="2" y="39"/>
                    <a:pt x="31" y="36"/>
                    <a:pt x="34" y="30"/>
                  </a:cubicBezTo>
                  <a:cubicBezTo>
                    <a:pt x="36" y="27"/>
                    <a:pt x="33" y="28"/>
                    <a:pt x="29" y="28"/>
                  </a:cubicBezTo>
                  <a:cubicBezTo>
                    <a:pt x="24" y="29"/>
                    <a:pt x="19" y="29"/>
                    <a:pt x="12" y="27"/>
                  </a:cubicBezTo>
                  <a:cubicBezTo>
                    <a:pt x="12" y="27"/>
                    <a:pt x="39" y="26"/>
                    <a:pt x="40" y="21"/>
                  </a:cubicBezTo>
                  <a:cubicBezTo>
                    <a:pt x="41" y="17"/>
                    <a:pt x="19" y="16"/>
                    <a:pt x="19" y="16"/>
                  </a:cubicBezTo>
                  <a:cubicBezTo>
                    <a:pt x="19" y="16"/>
                    <a:pt x="47" y="15"/>
                    <a:pt x="46" y="11"/>
                  </a:cubicBezTo>
                  <a:cubicBezTo>
                    <a:pt x="45" y="7"/>
                    <a:pt x="27" y="1"/>
                    <a:pt x="25" y="0"/>
                  </a:cubicBezTo>
                </a:path>
              </a:pathLst>
            </a:custGeom>
            <a:solidFill>
              <a:srgbClr val="F9C7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Freeform 975">
              <a:extLst>
                <a:ext uri="{FF2B5EF4-FFF2-40B4-BE49-F238E27FC236}">
                  <a16:creationId xmlns:a16="http://schemas.microsoft.com/office/drawing/2014/main" id="{B1292183-E8AB-43EA-BE54-72EBEA743A7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90238" y="533401"/>
              <a:ext cx="146050" cy="338138"/>
            </a:xfrm>
            <a:custGeom>
              <a:avLst/>
              <a:gdLst>
                <a:gd name="T0" fmla="*/ 30 w 44"/>
                <a:gd name="T1" fmla="*/ 3 h 102"/>
                <a:gd name="T2" fmla="*/ 33 w 44"/>
                <a:gd name="T3" fmla="*/ 3 h 102"/>
                <a:gd name="T4" fmla="*/ 36 w 44"/>
                <a:gd name="T5" fmla="*/ 3 h 102"/>
                <a:gd name="T6" fmla="*/ 42 w 44"/>
                <a:gd name="T7" fmla="*/ 12 h 102"/>
                <a:gd name="T8" fmla="*/ 42 w 44"/>
                <a:gd name="T9" fmla="*/ 12 h 102"/>
                <a:gd name="T10" fmla="*/ 42 w 44"/>
                <a:gd name="T11" fmla="*/ 12 h 102"/>
                <a:gd name="T12" fmla="*/ 44 w 44"/>
                <a:gd name="T13" fmla="*/ 28 h 102"/>
                <a:gd name="T14" fmla="*/ 44 w 44"/>
                <a:gd name="T15" fmla="*/ 30 h 102"/>
                <a:gd name="T16" fmla="*/ 44 w 44"/>
                <a:gd name="T17" fmla="*/ 31 h 102"/>
                <a:gd name="T18" fmla="*/ 44 w 44"/>
                <a:gd name="T19" fmla="*/ 34 h 102"/>
                <a:gd name="T20" fmla="*/ 24 w 44"/>
                <a:gd name="T21" fmla="*/ 102 h 102"/>
                <a:gd name="T22" fmla="*/ 11 w 44"/>
                <a:gd name="T23" fmla="*/ 80 h 102"/>
                <a:gd name="T24" fmla="*/ 10 w 44"/>
                <a:gd name="T25" fmla="*/ 77 h 102"/>
                <a:gd name="T26" fmla="*/ 1 w 44"/>
                <a:gd name="T27" fmla="*/ 40 h 102"/>
                <a:gd name="T28" fmla="*/ 1 w 44"/>
                <a:gd name="T29" fmla="*/ 39 h 102"/>
                <a:gd name="T30" fmla="*/ 1 w 44"/>
                <a:gd name="T31" fmla="*/ 39 h 102"/>
                <a:gd name="T32" fmla="*/ 0 w 44"/>
                <a:gd name="T33" fmla="*/ 34 h 102"/>
                <a:gd name="T34" fmla="*/ 2 w 44"/>
                <a:gd name="T35" fmla="*/ 24 h 102"/>
                <a:gd name="T36" fmla="*/ 11 w 44"/>
                <a:gd name="T37" fmla="*/ 13 h 102"/>
                <a:gd name="T38" fmla="*/ 22 w 44"/>
                <a:gd name="T39" fmla="*/ 4 h 102"/>
                <a:gd name="T40" fmla="*/ 30 w 44"/>
                <a:gd name="T41" fmla="*/ 3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4" h="102">
                  <a:moveTo>
                    <a:pt x="30" y="3"/>
                  </a:moveTo>
                  <a:cubicBezTo>
                    <a:pt x="30" y="5"/>
                    <a:pt x="32" y="4"/>
                    <a:pt x="33" y="3"/>
                  </a:cubicBezTo>
                  <a:cubicBezTo>
                    <a:pt x="34" y="3"/>
                    <a:pt x="35" y="3"/>
                    <a:pt x="36" y="3"/>
                  </a:cubicBezTo>
                  <a:cubicBezTo>
                    <a:pt x="38" y="3"/>
                    <a:pt x="40" y="6"/>
                    <a:pt x="42" y="12"/>
                  </a:cubicBezTo>
                  <a:cubicBezTo>
                    <a:pt x="42" y="12"/>
                    <a:pt x="42" y="12"/>
                    <a:pt x="42" y="12"/>
                  </a:cubicBezTo>
                  <a:cubicBezTo>
                    <a:pt x="42" y="12"/>
                    <a:pt x="42" y="12"/>
                    <a:pt x="42" y="12"/>
                  </a:cubicBezTo>
                  <a:cubicBezTo>
                    <a:pt x="43" y="16"/>
                    <a:pt x="44" y="21"/>
                    <a:pt x="44" y="28"/>
                  </a:cubicBezTo>
                  <a:cubicBezTo>
                    <a:pt x="44" y="29"/>
                    <a:pt x="44" y="29"/>
                    <a:pt x="44" y="30"/>
                  </a:cubicBezTo>
                  <a:cubicBezTo>
                    <a:pt x="44" y="31"/>
                    <a:pt x="44" y="31"/>
                    <a:pt x="44" y="31"/>
                  </a:cubicBezTo>
                  <a:cubicBezTo>
                    <a:pt x="44" y="32"/>
                    <a:pt x="44" y="33"/>
                    <a:pt x="44" y="34"/>
                  </a:cubicBezTo>
                  <a:cubicBezTo>
                    <a:pt x="44" y="53"/>
                    <a:pt x="43" y="88"/>
                    <a:pt x="24" y="102"/>
                  </a:cubicBezTo>
                  <a:cubicBezTo>
                    <a:pt x="11" y="80"/>
                    <a:pt x="11" y="80"/>
                    <a:pt x="11" y="80"/>
                  </a:cubicBezTo>
                  <a:cubicBezTo>
                    <a:pt x="11" y="80"/>
                    <a:pt x="11" y="79"/>
                    <a:pt x="10" y="77"/>
                  </a:cubicBezTo>
                  <a:cubicBezTo>
                    <a:pt x="8" y="71"/>
                    <a:pt x="3" y="53"/>
                    <a:pt x="1" y="40"/>
                  </a:cubicBezTo>
                  <a:cubicBezTo>
                    <a:pt x="1" y="39"/>
                    <a:pt x="1" y="39"/>
                    <a:pt x="1" y="39"/>
                  </a:cubicBezTo>
                  <a:cubicBezTo>
                    <a:pt x="1" y="39"/>
                    <a:pt x="1" y="39"/>
                    <a:pt x="1" y="39"/>
                  </a:cubicBezTo>
                  <a:cubicBezTo>
                    <a:pt x="1" y="37"/>
                    <a:pt x="1" y="36"/>
                    <a:pt x="0" y="34"/>
                  </a:cubicBezTo>
                  <a:cubicBezTo>
                    <a:pt x="0" y="30"/>
                    <a:pt x="1" y="26"/>
                    <a:pt x="2" y="24"/>
                  </a:cubicBezTo>
                  <a:cubicBezTo>
                    <a:pt x="5" y="19"/>
                    <a:pt x="8" y="15"/>
                    <a:pt x="11" y="13"/>
                  </a:cubicBezTo>
                  <a:cubicBezTo>
                    <a:pt x="15" y="9"/>
                    <a:pt x="19" y="6"/>
                    <a:pt x="22" y="4"/>
                  </a:cubicBezTo>
                  <a:cubicBezTo>
                    <a:pt x="26" y="0"/>
                    <a:pt x="29" y="0"/>
                    <a:pt x="30" y="3"/>
                  </a:cubicBezTo>
                </a:path>
              </a:pathLst>
            </a:custGeom>
            <a:solidFill>
              <a:srgbClr val="FFDC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Freeform 976">
              <a:extLst>
                <a:ext uri="{FF2B5EF4-FFF2-40B4-BE49-F238E27FC236}">
                  <a16:creationId xmlns:a16="http://schemas.microsoft.com/office/drawing/2014/main" id="{9A5DB539-706B-45BB-8B7D-0E4D8CA0C4A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23576" y="646113"/>
              <a:ext cx="112713" cy="225425"/>
            </a:xfrm>
            <a:custGeom>
              <a:avLst/>
              <a:gdLst>
                <a:gd name="T0" fmla="*/ 8 w 34"/>
                <a:gd name="T1" fmla="*/ 12 h 68"/>
                <a:gd name="T2" fmla="*/ 8 w 34"/>
                <a:gd name="T3" fmla="*/ 5 h 68"/>
                <a:gd name="T4" fmla="*/ 15 w 34"/>
                <a:gd name="T5" fmla="*/ 26 h 68"/>
                <a:gd name="T6" fmla="*/ 20 w 34"/>
                <a:gd name="T7" fmla="*/ 1 h 68"/>
                <a:gd name="T8" fmla="*/ 24 w 34"/>
                <a:gd name="T9" fmla="*/ 31 h 68"/>
                <a:gd name="T10" fmla="*/ 26 w 34"/>
                <a:gd name="T11" fmla="*/ 32 h 68"/>
                <a:gd name="T12" fmla="*/ 34 w 34"/>
                <a:gd name="T13" fmla="*/ 0 h 68"/>
                <a:gd name="T14" fmla="*/ 14 w 34"/>
                <a:gd name="T15" fmla="*/ 68 h 68"/>
                <a:gd name="T16" fmla="*/ 1 w 34"/>
                <a:gd name="T17" fmla="*/ 46 h 68"/>
                <a:gd name="T18" fmla="*/ 0 w 34"/>
                <a:gd name="T19" fmla="*/ 43 h 68"/>
                <a:gd name="T20" fmla="*/ 2 w 34"/>
                <a:gd name="T21" fmla="*/ 42 h 68"/>
                <a:gd name="T22" fmla="*/ 4 w 34"/>
                <a:gd name="T23" fmla="*/ 28 h 68"/>
                <a:gd name="T24" fmla="*/ 8 w 34"/>
                <a:gd name="T25" fmla="*/ 12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4" h="68">
                  <a:moveTo>
                    <a:pt x="8" y="12"/>
                  </a:moveTo>
                  <a:cubicBezTo>
                    <a:pt x="8" y="9"/>
                    <a:pt x="8" y="7"/>
                    <a:pt x="8" y="5"/>
                  </a:cubicBezTo>
                  <a:cubicBezTo>
                    <a:pt x="11" y="12"/>
                    <a:pt x="14" y="20"/>
                    <a:pt x="15" y="26"/>
                  </a:cubicBezTo>
                  <a:cubicBezTo>
                    <a:pt x="17" y="39"/>
                    <a:pt x="24" y="16"/>
                    <a:pt x="20" y="1"/>
                  </a:cubicBezTo>
                  <a:cubicBezTo>
                    <a:pt x="20" y="1"/>
                    <a:pt x="26" y="15"/>
                    <a:pt x="24" y="31"/>
                  </a:cubicBezTo>
                  <a:cubicBezTo>
                    <a:pt x="24" y="31"/>
                    <a:pt x="25" y="35"/>
                    <a:pt x="26" y="32"/>
                  </a:cubicBezTo>
                  <a:cubicBezTo>
                    <a:pt x="28" y="29"/>
                    <a:pt x="34" y="11"/>
                    <a:pt x="34" y="0"/>
                  </a:cubicBezTo>
                  <a:cubicBezTo>
                    <a:pt x="34" y="19"/>
                    <a:pt x="33" y="54"/>
                    <a:pt x="14" y="68"/>
                  </a:cubicBezTo>
                  <a:cubicBezTo>
                    <a:pt x="1" y="46"/>
                    <a:pt x="1" y="46"/>
                    <a:pt x="1" y="46"/>
                  </a:cubicBezTo>
                  <a:cubicBezTo>
                    <a:pt x="1" y="46"/>
                    <a:pt x="1" y="45"/>
                    <a:pt x="0" y="43"/>
                  </a:cubicBezTo>
                  <a:cubicBezTo>
                    <a:pt x="2" y="42"/>
                    <a:pt x="2" y="42"/>
                    <a:pt x="2" y="42"/>
                  </a:cubicBezTo>
                  <a:cubicBezTo>
                    <a:pt x="2" y="42"/>
                    <a:pt x="5" y="38"/>
                    <a:pt x="4" y="28"/>
                  </a:cubicBezTo>
                  <a:cubicBezTo>
                    <a:pt x="10" y="41"/>
                    <a:pt x="9" y="25"/>
                    <a:pt x="8" y="12"/>
                  </a:cubicBezTo>
                </a:path>
              </a:pathLst>
            </a:custGeom>
            <a:solidFill>
              <a:srgbClr val="F9C7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Freeform 977">
              <a:extLst>
                <a:ext uri="{FF2B5EF4-FFF2-40B4-BE49-F238E27FC236}">
                  <a16:creationId xmlns:a16="http://schemas.microsoft.com/office/drawing/2014/main" id="{0D855E57-228E-458E-8E6B-7454DECAA73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42601" y="615951"/>
              <a:ext cx="227013" cy="285750"/>
            </a:xfrm>
            <a:custGeom>
              <a:avLst/>
              <a:gdLst>
                <a:gd name="T0" fmla="*/ 8 w 69"/>
                <a:gd name="T1" fmla="*/ 1 h 86"/>
                <a:gd name="T2" fmla="*/ 32 w 69"/>
                <a:gd name="T3" fmla="*/ 8 h 86"/>
                <a:gd name="T4" fmla="*/ 34 w 69"/>
                <a:gd name="T5" fmla="*/ 8 h 86"/>
                <a:gd name="T6" fmla="*/ 34 w 69"/>
                <a:gd name="T7" fmla="*/ 9 h 86"/>
                <a:gd name="T8" fmla="*/ 36 w 69"/>
                <a:gd name="T9" fmla="*/ 10 h 86"/>
                <a:gd name="T10" fmla="*/ 36 w 69"/>
                <a:gd name="T11" fmla="*/ 10 h 86"/>
                <a:gd name="T12" fmla="*/ 43 w 69"/>
                <a:gd name="T13" fmla="*/ 18 h 86"/>
                <a:gd name="T14" fmla="*/ 53 w 69"/>
                <a:gd name="T15" fmla="*/ 33 h 86"/>
                <a:gd name="T16" fmla="*/ 53 w 69"/>
                <a:gd name="T17" fmla="*/ 33 h 86"/>
                <a:gd name="T18" fmla="*/ 53 w 69"/>
                <a:gd name="T19" fmla="*/ 34 h 86"/>
                <a:gd name="T20" fmla="*/ 69 w 69"/>
                <a:gd name="T21" fmla="*/ 77 h 86"/>
                <a:gd name="T22" fmla="*/ 58 w 69"/>
                <a:gd name="T23" fmla="*/ 86 h 86"/>
                <a:gd name="T24" fmla="*/ 21 w 69"/>
                <a:gd name="T25" fmla="*/ 69 h 86"/>
                <a:gd name="T26" fmla="*/ 9 w 69"/>
                <a:gd name="T27" fmla="*/ 45 h 86"/>
                <a:gd name="T28" fmla="*/ 9 w 69"/>
                <a:gd name="T29" fmla="*/ 45 h 86"/>
                <a:gd name="T30" fmla="*/ 6 w 69"/>
                <a:gd name="T31" fmla="*/ 35 h 86"/>
                <a:gd name="T32" fmla="*/ 3 w 69"/>
                <a:gd name="T33" fmla="*/ 24 h 86"/>
                <a:gd name="T34" fmla="*/ 3 w 69"/>
                <a:gd name="T35" fmla="*/ 11 h 86"/>
                <a:gd name="T36" fmla="*/ 8 w 69"/>
                <a:gd name="T37" fmla="*/ 9 h 86"/>
                <a:gd name="T38" fmla="*/ 8 w 69"/>
                <a:gd name="T39" fmla="*/ 1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9" h="86">
                  <a:moveTo>
                    <a:pt x="8" y="1"/>
                  </a:moveTo>
                  <a:cubicBezTo>
                    <a:pt x="9" y="0"/>
                    <a:pt x="22" y="1"/>
                    <a:pt x="32" y="8"/>
                  </a:cubicBezTo>
                  <a:cubicBezTo>
                    <a:pt x="33" y="8"/>
                    <a:pt x="33" y="8"/>
                    <a:pt x="34" y="8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35" y="9"/>
                    <a:pt x="35" y="9"/>
                    <a:pt x="36" y="10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9" y="12"/>
                    <a:pt x="41" y="15"/>
                    <a:pt x="43" y="18"/>
                  </a:cubicBezTo>
                  <a:cubicBezTo>
                    <a:pt x="47" y="23"/>
                    <a:pt x="50" y="28"/>
                    <a:pt x="53" y="33"/>
                  </a:cubicBezTo>
                  <a:cubicBezTo>
                    <a:pt x="53" y="33"/>
                    <a:pt x="53" y="33"/>
                    <a:pt x="53" y="33"/>
                  </a:cubicBezTo>
                  <a:cubicBezTo>
                    <a:pt x="53" y="33"/>
                    <a:pt x="53" y="34"/>
                    <a:pt x="53" y="34"/>
                  </a:cubicBezTo>
                  <a:cubicBezTo>
                    <a:pt x="66" y="58"/>
                    <a:pt x="69" y="77"/>
                    <a:pt x="69" y="77"/>
                  </a:cubicBezTo>
                  <a:cubicBezTo>
                    <a:pt x="58" y="86"/>
                    <a:pt x="58" y="86"/>
                    <a:pt x="58" y="86"/>
                  </a:cubicBezTo>
                  <a:cubicBezTo>
                    <a:pt x="58" y="86"/>
                    <a:pt x="33" y="81"/>
                    <a:pt x="21" y="69"/>
                  </a:cubicBezTo>
                  <a:cubicBezTo>
                    <a:pt x="15" y="62"/>
                    <a:pt x="11" y="53"/>
                    <a:pt x="9" y="45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8" y="41"/>
                    <a:pt x="7" y="38"/>
                    <a:pt x="6" y="35"/>
                  </a:cubicBezTo>
                  <a:cubicBezTo>
                    <a:pt x="5" y="30"/>
                    <a:pt x="4" y="26"/>
                    <a:pt x="3" y="24"/>
                  </a:cubicBezTo>
                  <a:cubicBezTo>
                    <a:pt x="0" y="14"/>
                    <a:pt x="1" y="12"/>
                    <a:pt x="3" y="11"/>
                  </a:cubicBezTo>
                  <a:cubicBezTo>
                    <a:pt x="5" y="9"/>
                    <a:pt x="7" y="9"/>
                    <a:pt x="8" y="9"/>
                  </a:cubicBezTo>
                  <a:cubicBezTo>
                    <a:pt x="9" y="9"/>
                    <a:pt x="6" y="3"/>
                    <a:pt x="8" y="1"/>
                  </a:cubicBezTo>
                </a:path>
              </a:pathLst>
            </a:custGeom>
            <a:solidFill>
              <a:srgbClr val="FFDC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Freeform 978">
              <a:extLst>
                <a:ext uri="{FF2B5EF4-FFF2-40B4-BE49-F238E27FC236}">
                  <a16:creationId xmlns:a16="http://schemas.microsoft.com/office/drawing/2014/main" id="{11817091-CC6C-4F6F-BB26-0409B3C701D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71176" y="728663"/>
              <a:ext cx="198438" cy="173038"/>
            </a:xfrm>
            <a:custGeom>
              <a:avLst/>
              <a:gdLst>
                <a:gd name="T0" fmla="*/ 52 w 60"/>
                <a:gd name="T1" fmla="*/ 22 h 52"/>
                <a:gd name="T2" fmla="*/ 44 w 60"/>
                <a:gd name="T3" fmla="*/ 0 h 52"/>
                <a:gd name="T4" fmla="*/ 60 w 60"/>
                <a:gd name="T5" fmla="*/ 43 h 52"/>
                <a:gd name="T6" fmla="*/ 49 w 60"/>
                <a:gd name="T7" fmla="*/ 52 h 52"/>
                <a:gd name="T8" fmla="*/ 12 w 60"/>
                <a:gd name="T9" fmla="*/ 35 h 52"/>
                <a:gd name="T10" fmla="*/ 0 w 60"/>
                <a:gd name="T11" fmla="*/ 11 h 52"/>
                <a:gd name="T12" fmla="*/ 26 w 60"/>
                <a:gd name="T13" fmla="*/ 37 h 52"/>
                <a:gd name="T14" fmla="*/ 29 w 60"/>
                <a:gd name="T15" fmla="*/ 34 h 52"/>
                <a:gd name="T16" fmla="*/ 15 w 60"/>
                <a:gd name="T17" fmla="*/ 13 h 52"/>
                <a:gd name="T18" fmla="*/ 34 w 60"/>
                <a:gd name="T19" fmla="*/ 31 h 52"/>
                <a:gd name="T20" fmla="*/ 20 w 60"/>
                <a:gd name="T21" fmla="*/ 1 h 52"/>
                <a:gd name="T22" fmla="*/ 39 w 60"/>
                <a:gd name="T23" fmla="*/ 19 h 52"/>
                <a:gd name="T24" fmla="*/ 35 w 60"/>
                <a:gd name="T25" fmla="*/ 1 h 52"/>
                <a:gd name="T26" fmla="*/ 50 w 60"/>
                <a:gd name="T27" fmla="*/ 21 h 52"/>
                <a:gd name="T28" fmla="*/ 52 w 60"/>
                <a:gd name="T29" fmla="*/ 2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0" h="52">
                  <a:moveTo>
                    <a:pt x="52" y="22"/>
                  </a:moveTo>
                  <a:cubicBezTo>
                    <a:pt x="52" y="20"/>
                    <a:pt x="47" y="6"/>
                    <a:pt x="44" y="0"/>
                  </a:cubicBezTo>
                  <a:cubicBezTo>
                    <a:pt x="57" y="24"/>
                    <a:pt x="60" y="43"/>
                    <a:pt x="60" y="43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49" y="52"/>
                    <a:pt x="24" y="47"/>
                    <a:pt x="12" y="35"/>
                  </a:cubicBezTo>
                  <a:cubicBezTo>
                    <a:pt x="6" y="28"/>
                    <a:pt x="2" y="19"/>
                    <a:pt x="0" y="11"/>
                  </a:cubicBezTo>
                  <a:cubicBezTo>
                    <a:pt x="2" y="15"/>
                    <a:pt x="11" y="34"/>
                    <a:pt x="26" y="37"/>
                  </a:cubicBezTo>
                  <a:cubicBezTo>
                    <a:pt x="26" y="37"/>
                    <a:pt x="30" y="37"/>
                    <a:pt x="29" y="34"/>
                  </a:cubicBezTo>
                  <a:cubicBezTo>
                    <a:pt x="27" y="32"/>
                    <a:pt x="17" y="23"/>
                    <a:pt x="15" y="13"/>
                  </a:cubicBezTo>
                  <a:cubicBezTo>
                    <a:pt x="15" y="13"/>
                    <a:pt x="30" y="34"/>
                    <a:pt x="34" y="31"/>
                  </a:cubicBezTo>
                  <a:cubicBezTo>
                    <a:pt x="38" y="27"/>
                    <a:pt x="25" y="6"/>
                    <a:pt x="20" y="1"/>
                  </a:cubicBezTo>
                  <a:cubicBezTo>
                    <a:pt x="22" y="3"/>
                    <a:pt x="34" y="11"/>
                    <a:pt x="39" y="19"/>
                  </a:cubicBezTo>
                  <a:cubicBezTo>
                    <a:pt x="45" y="27"/>
                    <a:pt x="42" y="8"/>
                    <a:pt x="35" y="1"/>
                  </a:cubicBezTo>
                  <a:cubicBezTo>
                    <a:pt x="35" y="1"/>
                    <a:pt x="47" y="10"/>
                    <a:pt x="50" y="21"/>
                  </a:cubicBezTo>
                  <a:cubicBezTo>
                    <a:pt x="50" y="21"/>
                    <a:pt x="51" y="23"/>
                    <a:pt x="52" y="22"/>
                  </a:cubicBezTo>
                </a:path>
              </a:pathLst>
            </a:custGeom>
            <a:solidFill>
              <a:srgbClr val="F9C7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Rectangle 979">
              <a:extLst>
                <a:ext uri="{FF2B5EF4-FFF2-40B4-BE49-F238E27FC236}">
                  <a16:creationId xmlns:a16="http://schemas.microsoft.com/office/drawing/2014/main" id="{EF92FC12-E547-4F9B-BA78-D80AC8DB77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17188" y="841376"/>
              <a:ext cx="122238" cy="85725"/>
            </a:xfrm>
            <a:prstGeom prst="rect">
              <a:avLst/>
            </a:prstGeom>
            <a:solidFill>
              <a:srgbClr val="FFE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Freeform 980">
              <a:extLst>
                <a:ext uri="{FF2B5EF4-FFF2-40B4-BE49-F238E27FC236}">
                  <a16:creationId xmlns:a16="http://schemas.microsoft.com/office/drawing/2014/main" id="{6D26B279-586E-4B83-8CD5-7B3562F7729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28326" y="685801"/>
              <a:ext cx="3175" cy="6350"/>
            </a:xfrm>
            <a:custGeom>
              <a:avLst/>
              <a:gdLst>
                <a:gd name="T0" fmla="*/ 1 w 1"/>
                <a:gd name="T1" fmla="*/ 2 h 2"/>
                <a:gd name="T2" fmla="*/ 0 w 1"/>
                <a:gd name="T3" fmla="*/ 0 h 2"/>
                <a:gd name="T4" fmla="*/ 1 w 1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1" y="2"/>
                  </a:moveTo>
                  <a:cubicBezTo>
                    <a:pt x="1" y="1"/>
                    <a:pt x="0" y="1"/>
                    <a:pt x="0" y="0"/>
                  </a:cubicBezTo>
                  <a:cubicBezTo>
                    <a:pt x="1" y="1"/>
                    <a:pt x="1" y="2"/>
                    <a:pt x="1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Freeform 981">
              <a:extLst>
                <a:ext uri="{FF2B5EF4-FFF2-40B4-BE49-F238E27FC236}">
                  <a16:creationId xmlns:a16="http://schemas.microsoft.com/office/drawing/2014/main" id="{0A46049B-F449-47C0-BE5D-41B86B4A6A5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53726" y="642938"/>
              <a:ext cx="6350" cy="6350"/>
            </a:xfrm>
            <a:custGeom>
              <a:avLst/>
              <a:gdLst>
                <a:gd name="T0" fmla="*/ 0 w 2"/>
                <a:gd name="T1" fmla="*/ 1 h 2"/>
                <a:gd name="T2" fmla="*/ 0 w 2"/>
                <a:gd name="T3" fmla="*/ 0 h 2"/>
                <a:gd name="T4" fmla="*/ 2 w 2"/>
                <a:gd name="T5" fmla="*/ 2 h 2"/>
                <a:gd name="T6" fmla="*/ 2 w 2"/>
                <a:gd name="T7" fmla="*/ 2 h 2"/>
                <a:gd name="T8" fmla="*/ 2 w 2"/>
                <a:gd name="T9" fmla="*/ 2 h 2"/>
                <a:gd name="T10" fmla="*/ 0 w 2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" h="2">
                  <a:moveTo>
                    <a:pt x="0" y="1"/>
                  </a:moveTo>
                  <a:cubicBezTo>
                    <a:pt x="0" y="1"/>
                    <a:pt x="0" y="1"/>
                    <a:pt x="0" y="0"/>
                  </a:cubicBezTo>
                  <a:cubicBezTo>
                    <a:pt x="1" y="1"/>
                    <a:pt x="1" y="1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1" y="1"/>
                    <a:pt x="0" y="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Freeform 982">
              <a:extLst>
                <a:ext uri="{FF2B5EF4-FFF2-40B4-BE49-F238E27FC236}">
                  <a16:creationId xmlns:a16="http://schemas.microsoft.com/office/drawing/2014/main" id="{6D58B14C-FA3F-41C0-A431-FBDFA9DBDA6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45776" y="619126"/>
              <a:ext cx="101600" cy="112713"/>
            </a:xfrm>
            <a:custGeom>
              <a:avLst/>
              <a:gdLst>
                <a:gd name="T0" fmla="*/ 9 w 31"/>
                <a:gd name="T1" fmla="*/ 0 h 34"/>
                <a:gd name="T2" fmla="*/ 7 w 31"/>
                <a:gd name="T3" fmla="*/ 0 h 34"/>
                <a:gd name="T4" fmla="*/ 7 w 31"/>
                <a:gd name="T5" fmla="*/ 0 h 34"/>
                <a:gd name="T6" fmla="*/ 7 w 31"/>
                <a:gd name="T7" fmla="*/ 1 h 34"/>
                <a:gd name="T8" fmla="*/ 6 w 31"/>
                <a:gd name="T9" fmla="*/ 2 h 34"/>
                <a:gd name="T10" fmla="*/ 7 w 31"/>
                <a:gd name="T11" fmla="*/ 7 h 34"/>
                <a:gd name="T12" fmla="*/ 7 w 31"/>
                <a:gd name="T13" fmla="*/ 8 h 34"/>
                <a:gd name="T14" fmla="*/ 6 w 31"/>
                <a:gd name="T15" fmla="*/ 8 h 34"/>
                <a:gd name="T16" fmla="*/ 5 w 31"/>
                <a:gd name="T17" fmla="*/ 9 h 34"/>
                <a:gd name="T18" fmla="*/ 2 w 31"/>
                <a:gd name="T19" fmla="*/ 10 h 34"/>
                <a:gd name="T20" fmla="*/ 0 w 31"/>
                <a:gd name="T21" fmla="*/ 13 h 34"/>
                <a:gd name="T22" fmla="*/ 2 w 31"/>
                <a:gd name="T23" fmla="*/ 23 h 34"/>
                <a:gd name="T24" fmla="*/ 5 w 31"/>
                <a:gd name="T25" fmla="*/ 34 h 34"/>
                <a:gd name="T26" fmla="*/ 7 w 31"/>
                <a:gd name="T27" fmla="*/ 15 h 34"/>
                <a:gd name="T28" fmla="*/ 7 w 31"/>
                <a:gd name="T29" fmla="*/ 15 h 34"/>
                <a:gd name="T30" fmla="*/ 16 w 31"/>
                <a:gd name="T31" fmla="*/ 29 h 34"/>
                <a:gd name="T32" fmla="*/ 14 w 31"/>
                <a:gd name="T33" fmla="*/ 11 h 34"/>
                <a:gd name="T34" fmla="*/ 15 w 31"/>
                <a:gd name="T35" fmla="*/ 11 h 34"/>
                <a:gd name="T36" fmla="*/ 25 w 31"/>
                <a:gd name="T37" fmla="*/ 19 h 34"/>
                <a:gd name="T38" fmla="*/ 19 w 31"/>
                <a:gd name="T39" fmla="*/ 8 h 34"/>
                <a:gd name="T40" fmla="*/ 23 w 31"/>
                <a:gd name="T41" fmla="*/ 5 h 34"/>
                <a:gd name="T42" fmla="*/ 31 w 31"/>
                <a:gd name="T43" fmla="*/ 7 h 34"/>
                <a:gd name="T44" fmla="*/ 29 w 31"/>
                <a:gd name="T45" fmla="*/ 6 h 34"/>
                <a:gd name="T46" fmla="*/ 28 w 31"/>
                <a:gd name="T47" fmla="*/ 5 h 34"/>
                <a:gd name="T48" fmla="*/ 9 w 31"/>
                <a:gd name="T4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1" h="34">
                  <a:moveTo>
                    <a:pt x="9" y="0"/>
                  </a:moveTo>
                  <a:cubicBezTo>
                    <a:pt x="8" y="0"/>
                    <a:pt x="8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1"/>
                  </a:cubicBezTo>
                  <a:cubicBezTo>
                    <a:pt x="7" y="1"/>
                    <a:pt x="6" y="2"/>
                    <a:pt x="6" y="2"/>
                  </a:cubicBezTo>
                  <a:cubicBezTo>
                    <a:pt x="6" y="4"/>
                    <a:pt x="7" y="6"/>
                    <a:pt x="7" y="7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8"/>
                    <a:pt x="6" y="8"/>
                    <a:pt x="6" y="8"/>
                  </a:cubicBezTo>
                  <a:cubicBezTo>
                    <a:pt x="5" y="8"/>
                    <a:pt x="5" y="8"/>
                    <a:pt x="5" y="9"/>
                  </a:cubicBezTo>
                  <a:cubicBezTo>
                    <a:pt x="4" y="9"/>
                    <a:pt x="3" y="9"/>
                    <a:pt x="2" y="10"/>
                  </a:cubicBezTo>
                  <a:cubicBezTo>
                    <a:pt x="1" y="11"/>
                    <a:pt x="0" y="11"/>
                    <a:pt x="0" y="13"/>
                  </a:cubicBezTo>
                  <a:cubicBezTo>
                    <a:pt x="0" y="15"/>
                    <a:pt x="1" y="18"/>
                    <a:pt x="2" y="23"/>
                  </a:cubicBezTo>
                  <a:cubicBezTo>
                    <a:pt x="3" y="25"/>
                    <a:pt x="4" y="29"/>
                    <a:pt x="5" y="34"/>
                  </a:cubicBezTo>
                  <a:cubicBezTo>
                    <a:pt x="5" y="34"/>
                    <a:pt x="3" y="18"/>
                    <a:pt x="7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11" y="15"/>
                    <a:pt x="16" y="29"/>
                    <a:pt x="16" y="29"/>
                  </a:cubicBezTo>
                  <a:cubicBezTo>
                    <a:pt x="16" y="29"/>
                    <a:pt x="12" y="13"/>
                    <a:pt x="14" y="11"/>
                  </a:cubicBezTo>
                  <a:cubicBezTo>
                    <a:pt x="14" y="11"/>
                    <a:pt x="15" y="11"/>
                    <a:pt x="15" y="11"/>
                  </a:cubicBezTo>
                  <a:cubicBezTo>
                    <a:pt x="17" y="11"/>
                    <a:pt x="22" y="15"/>
                    <a:pt x="25" y="19"/>
                  </a:cubicBezTo>
                  <a:cubicBezTo>
                    <a:pt x="23" y="16"/>
                    <a:pt x="21" y="11"/>
                    <a:pt x="19" y="8"/>
                  </a:cubicBezTo>
                  <a:cubicBezTo>
                    <a:pt x="18" y="6"/>
                    <a:pt x="20" y="5"/>
                    <a:pt x="23" y="5"/>
                  </a:cubicBezTo>
                  <a:cubicBezTo>
                    <a:pt x="26" y="5"/>
                    <a:pt x="29" y="5"/>
                    <a:pt x="31" y="7"/>
                  </a:cubicBezTo>
                  <a:cubicBezTo>
                    <a:pt x="31" y="6"/>
                    <a:pt x="30" y="6"/>
                    <a:pt x="29" y="6"/>
                  </a:cubicBezTo>
                  <a:cubicBezTo>
                    <a:pt x="29" y="5"/>
                    <a:pt x="28" y="5"/>
                    <a:pt x="28" y="5"/>
                  </a:cubicBezTo>
                  <a:cubicBezTo>
                    <a:pt x="20" y="1"/>
                    <a:pt x="13" y="0"/>
                    <a:pt x="9" y="0"/>
                  </a:cubicBezTo>
                </a:path>
              </a:pathLst>
            </a:custGeom>
            <a:solidFill>
              <a:srgbClr val="FFE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Freeform 983">
              <a:extLst>
                <a:ext uri="{FF2B5EF4-FFF2-40B4-BE49-F238E27FC236}">
                  <a16:creationId xmlns:a16="http://schemas.microsoft.com/office/drawing/2014/main" id="{7E08DCCF-63A2-451D-A2D8-5BDB9764414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10876" y="63658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Freeform 984">
              <a:extLst>
                <a:ext uri="{FF2B5EF4-FFF2-40B4-BE49-F238E27FC236}">
                  <a16:creationId xmlns:a16="http://schemas.microsoft.com/office/drawing/2014/main" id="{9894D057-2C79-42DB-AE51-35D5776FBC9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90238" y="536576"/>
              <a:ext cx="146050" cy="112713"/>
            </a:xfrm>
            <a:custGeom>
              <a:avLst/>
              <a:gdLst>
                <a:gd name="T0" fmla="*/ 28 w 44"/>
                <a:gd name="T1" fmla="*/ 0 h 34"/>
                <a:gd name="T2" fmla="*/ 22 w 44"/>
                <a:gd name="T3" fmla="*/ 3 h 34"/>
                <a:gd name="T4" fmla="*/ 15 w 44"/>
                <a:gd name="T5" fmla="*/ 8 h 34"/>
                <a:gd name="T6" fmla="*/ 14 w 44"/>
                <a:gd name="T7" fmla="*/ 9 h 34"/>
                <a:gd name="T8" fmla="*/ 14 w 44"/>
                <a:gd name="T9" fmla="*/ 9 h 34"/>
                <a:gd name="T10" fmla="*/ 12 w 44"/>
                <a:gd name="T11" fmla="*/ 10 h 34"/>
                <a:gd name="T12" fmla="*/ 11 w 44"/>
                <a:gd name="T13" fmla="*/ 12 h 34"/>
                <a:gd name="T14" fmla="*/ 9 w 44"/>
                <a:gd name="T15" fmla="*/ 13 h 34"/>
                <a:gd name="T16" fmla="*/ 8 w 44"/>
                <a:gd name="T17" fmla="*/ 15 h 34"/>
                <a:gd name="T18" fmla="*/ 4 w 44"/>
                <a:gd name="T19" fmla="*/ 19 h 34"/>
                <a:gd name="T20" fmla="*/ 3 w 44"/>
                <a:gd name="T21" fmla="*/ 21 h 34"/>
                <a:gd name="T22" fmla="*/ 2 w 44"/>
                <a:gd name="T23" fmla="*/ 23 h 34"/>
                <a:gd name="T24" fmla="*/ 1 w 44"/>
                <a:gd name="T25" fmla="*/ 26 h 34"/>
                <a:gd name="T26" fmla="*/ 1 w 44"/>
                <a:gd name="T27" fmla="*/ 28 h 34"/>
                <a:gd name="T28" fmla="*/ 0 w 44"/>
                <a:gd name="T29" fmla="*/ 31 h 34"/>
                <a:gd name="T30" fmla="*/ 0 w 44"/>
                <a:gd name="T31" fmla="*/ 33 h 34"/>
                <a:gd name="T32" fmla="*/ 12 w 44"/>
                <a:gd name="T33" fmla="*/ 19 h 34"/>
                <a:gd name="T34" fmla="*/ 12 w 44"/>
                <a:gd name="T35" fmla="*/ 19 h 34"/>
                <a:gd name="T36" fmla="*/ 21 w 44"/>
                <a:gd name="T37" fmla="*/ 34 h 34"/>
                <a:gd name="T38" fmla="*/ 20 w 44"/>
                <a:gd name="T39" fmla="*/ 17 h 34"/>
                <a:gd name="T40" fmla="*/ 22 w 44"/>
                <a:gd name="T41" fmla="*/ 12 h 34"/>
                <a:gd name="T42" fmla="*/ 25 w 44"/>
                <a:gd name="T43" fmla="*/ 14 h 34"/>
                <a:gd name="T44" fmla="*/ 28 w 44"/>
                <a:gd name="T45" fmla="*/ 28 h 34"/>
                <a:gd name="T46" fmla="*/ 31 w 44"/>
                <a:gd name="T47" fmla="*/ 12 h 34"/>
                <a:gd name="T48" fmla="*/ 32 w 44"/>
                <a:gd name="T49" fmla="*/ 8 h 34"/>
                <a:gd name="T50" fmla="*/ 37 w 44"/>
                <a:gd name="T51" fmla="*/ 15 h 34"/>
                <a:gd name="T52" fmla="*/ 37 w 44"/>
                <a:gd name="T53" fmla="*/ 34 h 34"/>
                <a:gd name="T54" fmla="*/ 42 w 44"/>
                <a:gd name="T55" fmla="*/ 11 h 34"/>
                <a:gd name="T56" fmla="*/ 42 w 44"/>
                <a:gd name="T57" fmla="*/ 11 h 34"/>
                <a:gd name="T58" fmla="*/ 42 w 44"/>
                <a:gd name="T59" fmla="*/ 11 h 34"/>
                <a:gd name="T60" fmla="*/ 42 w 44"/>
                <a:gd name="T61" fmla="*/ 11 h 34"/>
                <a:gd name="T62" fmla="*/ 36 w 44"/>
                <a:gd name="T63" fmla="*/ 2 h 34"/>
                <a:gd name="T64" fmla="*/ 36 w 44"/>
                <a:gd name="T65" fmla="*/ 2 h 34"/>
                <a:gd name="T66" fmla="*/ 33 w 44"/>
                <a:gd name="T67" fmla="*/ 2 h 34"/>
                <a:gd name="T68" fmla="*/ 31 w 44"/>
                <a:gd name="T69" fmla="*/ 3 h 34"/>
                <a:gd name="T70" fmla="*/ 30 w 44"/>
                <a:gd name="T71" fmla="*/ 2 h 34"/>
                <a:gd name="T72" fmla="*/ 28 w 44"/>
                <a:gd name="T7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44" h="34">
                  <a:moveTo>
                    <a:pt x="28" y="0"/>
                  </a:moveTo>
                  <a:cubicBezTo>
                    <a:pt x="26" y="0"/>
                    <a:pt x="24" y="1"/>
                    <a:pt x="22" y="3"/>
                  </a:cubicBezTo>
                  <a:cubicBezTo>
                    <a:pt x="20" y="4"/>
                    <a:pt x="18" y="6"/>
                    <a:pt x="15" y="8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3" y="9"/>
                    <a:pt x="13" y="10"/>
                    <a:pt x="12" y="10"/>
                  </a:cubicBezTo>
                  <a:cubicBezTo>
                    <a:pt x="12" y="11"/>
                    <a:pt x="11" y="11"/>
                    <a:pt x="11" y="12"/>
                  </a:cubicBezTo>
                  <a:cubicBezTo>
                    <a:pt x="10" y="12"/>
                    <a:pt x="10" y="13"/>
                    <a:pt x="9" y="13"/>
                  </a:cubicBezTo>
                  <a:cubicBezTo>
                    <a:pt x="9" y="14"/>
                    <a:pt x="8" y="14"/>
                    <a:pt x="8" y="15"/>
                  </a:cubicBezTo>
                  <a:cubicBezTo>
                    <a:pt x="6" y="16"/>
                    <a:pt x="5" y="18"/>
                    <a:pt x="4" y="19"/>
                  </a:cubicBezTo>
                  <a:cubicBezTo>
                    <a:pt x="4" y="20"/>
                    <a:pt x="4" y="20"/>
                    <a:pt x="3" y="21"/>
                  </a:cubicBezTo>
                  <a:cubicBezTo>
                    <a:pt x="3" y="21"/>
                    <a:pt x="2" y="22"/>
                    <a:pt x="2" y="23"/>
                  </a:cubicBezTo>
                  <a:cubicBezTo>
                    <a:pt x="2" y="24"/>
                    <a:pt x="1" y="25"/>
                    <a:pt x="1" y="26"/>
                  </a:cubicBezTo>
                  <a:cubicBezTo>
                    <a:pt x="1" y="27"/>
                    <a:pt x="1" y="27"/>
                    <a:pt x="1" y="28"/>
                  </a:cubicBezTo>
                  <a:cubicBezTo>
                    <a:pt x="0" y="29"/>
                    <a:pt x="0" y="30"/>
                    <a:pt x="0" y="31"/>
                  </a:cubicBezTo>
                  <a:cubicBezTo>
                    <a:pt x="0" y="32"/>
                    <a:pt x="0" y="33"/>
                    <a:pt x="0" y="33"/>
                  </a:cubicBezTo>
                  <a:cubicBezTo>
                    <a:pt x="0" y="33"/>
                    <a:pt x="6" y="19"/>
                    <a:pt x="12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8" y="19"/>
                    <a:pt x="21" y="34"/>
                    <a:pt x="21" y="34"/>
                  </a:cubicBezTo>
                  <a:cubicBezTo>
                    <a:pt x="21" y="34"/>
                    <a:pt x="22" y="22"/>
                    <a:pt x="20" y="17"/>
                  </a:cubicBezTo>
                  <a:cubicBezTo>
                    <a:pt x="19" y="13"/>
                    <a:pt x="21" y="12"/>
                    <a:pt x="22" y="12"/>
                  </a:cubicBezTo>
                  <a:cubicBezTo>
                    <a:pt x="23" y="12"/>
                    <a:pt x="25" y="12"/>
                    <a:pt x="25" y="14"/>
                  </a:cubicBezTo>
                  <a:cubicBezTo>
                    <a:pt x="28" y="17"/>
                    <a:pt x="28" y="27"/>
                    <a:pt x="28" y="28"/>
                  </a:cubicBezTo>
                  <a:cubicBezTo>
                    <a:pt x="29" y="27"/>
                    <a:pt x="31" y="19"/>
                    <a:pt x="31" y="12"/>
                  </a:cubicBezTo>
                  <a:cubicBezTo>
                    <a:pt x="30" y="10"/>
                    <a:pt x="31" y="8"/>
                    <a:pt x="32" y="8"/>
                  </a:cubicBezTo>
                  <a:cubicBezTo>
                    <a:pt x="34" y="8"/>
                    <a:pt x="36" y="11"/>
                    <a:pt x="37" y="15"/>
                  </a:cubicBezTo>
                  <a:cubicBezTo>
                    <a:pt x="39" y="21"/>
                    <a:pt x="37" y="34"/>
                    <a:pt x="37" y="34"/>
                  </a:cubicBezTo>
                  <a:cubicBezTo>
                    <a:pt x="37" y="34"/>
                    <a:pt x="44" y="23"/>
                    <a:pt x="42" y="11"/>
                  </a:cubicBezTo>
                  <a:cubicBezTo>
                    <a:pt x="42" y="11"/>
                    <a:pt x="42" y="11"/>
                    <a:pt x="42" y="11"/>
                  </a:cubicBezTo>
                  <a:cubicBezTo>
                    <a:pt x="42" y="11"/>
                    <a:pt x="42" y="11"/>
                    <a:pt x="42" y="11"/>
                  </a:cubicBezTo>
                  <a:cubicBezTo>
                    <a:pt x="42" y="11"/>
                    <a:pt x="42" y="11"/>
                    <a:pt x="42" y="11"/>
                  </a:cubicBezTo>
                  <a:cubicBezTo>
                    <a:pt x="40" y="5"/>
                    <a:pt x="38" y="2"/>
                    <a:pt x="36" y="2"/>
                  </a:cubicBezTo>
                  <a:cubicBezTo>
                    <a:pt x="36" y="2"/>
                    <a:pt x="36" y="2"/>
                    <a:pt x="36" y="2"/>
                  </a:cubicBezTo>
                  <a:cubicBezTo>
                    <a:pt x="35" y="2"/>
                    <a:pt x="34" y="2"/>
                    <a:pt x="33" y="2"/>
                  </a:cubicBezTo>
                  <a:cubicBezTo>
                    <a:pt x="33" y="3"/>
                    <a:pt x="32" y="3"/>
                    <a:pt x="31" y="3"/>
                  </a:cubicBezTo>
                  <a:cubicBezTo>
                    <a:pt x="31" y="3"/>
                    <a:pt x="30" y="3"/>
                    <a:pt x="30" y="2"/>
                  </a:cubicBezTo>
                  <a:cubicBezTo>
                    <a:pt x="30" y="1"/>
                    <a:pt x="29" y="0"/>
                    <a:pt x="28" y="0"/>
                  </a:cubicBezTo>
                </a:path>
              </a:pathLst>
            </a:custGeom>
            <a:solidFill>
              <a:srgbClr val="FFE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Freeform 985">
              <a:extLst>
                <a:ext uri="{FF2B5EF4-FFF2-40B4-BE49-F238E27FC236}">
                  <a16:creationId xmlns:a16="http://schemas.microsoft.com/office/drawing/2014/main" id="{180A8F89-71A5-4501-91C5-26A6AB71EA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83888" y="811213"/>
              <a:ext cx="115888" cy="106363"/>
            </a:xfrm>
            <a:custGeom>
              <a:avLst/>
              <a:gdLst>
                <a:gd name="T0" fmla="*/ 20 w 35"/>
                <a:gd name="T1" fmla="*/ 0 h 32"/>
                <a:gd name="T2" fmla="*/ 18 w 35"/>
                <a:gd name="T3" fmla="*/ 21 h 32"/>
                <a:gd name="T4" fmla="*/ 3 w 35"/>
                <a:gd name="T5" fmla="*/ 15 h 32"/>
                <a:gd name="T6" fmla="*/ 11 w 35"/>
                <a:gd name="T7" fmla="*/ 24 h 32"/>
                <a:gd name="T8" fmla="*/ 0 w 35"/>
                <a:gd name="T9" fmla="*/ 31 h 32"/>
                <a:gd name="T10" fmla="*/ 10 w 35"/>
                <a:gd name="T11" fmla="*/ 30 h 32"/>
                <a:gd name="T12" fmla="*/ 17 w 35"/>
                <a:gd name="T13" fmla="*/ 29 h 32"/>
                <a:gd name="T14" fmla="*/ 25 w 35"/>
                <a:gd name="T15" fmla="*/ 26 h 32"/>
                <a:gd name="T16" fmla="*/ 35 w 35"/>
                <a:gd name="T17" fmla="*/ 9 h 32"/>
                <a:gd name="T18" fmla="*/ 23 w 35"/>
                <a:gd name="T19" fmla="*/ 19 h 32"/>
                <a:gd name="T20" fmla="*/ 20 w 35"/>
                <a:gd name="T21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" h="32">
                  <a:moveTo>
                    <a:pt x="20" y="0"/>
                  </a:moveTo>
                  <a:cubicBezTo>
                    <a:pt x="20" y="0"/>
                    <a:pt x="21" y="17"/>
                    <a:pt x="18" y="21"/>
                  </a:cubicBezTo>
                  <a:cubicBezTo>
                    <a:pt x="14" y="24"/>
                    <a:pt x="3" y="15"/>
                    <a:pt x="3" y="15"/>
                  </a:cubicBezTo>
                  <a:cubicBezTo>
                    <a:pt x="3" y="15"/>
                    <a:pt x="5" y="23"/>
                    <a:pt x="11" y="24"/>
                  </a:cubicBezTo>
                  <a:cubicBezTo>
                    <a:pt x="11" y="24"/>
                    <a:pt x="11" y="27"/>
                    <a:pt x="0" y="31"/>
                  </a:cubicBezTo>
                  <a:cubicBezTo>
                    <a:pt x="0" y="31"/>
                    <a:pt x="5" y="31"/>
                    <a:pt x="10" y="30"/>
                  </a:cubicBezTo>
                  <a:cubicBezTo>
                    <a:pt x="12" y="30"/>
                    <a:pt x="17" y="29"/>
                    <a:pt x="17" y="29"/>
                  </a:cubicBezTo>
                  <a:cubicBezTo>
                    <a:pt x="17" y="29"/>
                    <a:pt x="25" y="32"/>
                    <a:pt x="25" y="26"/>
                  </a:cubicBezTo>
                  <a:cubicBezTo>
                    <a:pt x="25" y="26"/>
                    <a:pt x="33" y="15"/>
                    <a:pt x="35" y="9"/>
                  </a:cubicBezTo>
                  <a:cubicBezTo>
                    <a:pt x="35" y="9"/>
                    <a:pt x="28" y="18"/>
                    <a:pt x="23" y="19"/>
                  </a:cubicBezTo>
                  <a:cubicBezTo>
                    <a:pt x="23" y="19"/>
                    <a:pt x="23" y="10"/>
                    <a:pt x="20" y="0"/>
                  </a:cubicBezTo>
                </a:path>
              </a:pathLst>
            </a:custGeom>
            <a:solidFill>
              <a:srgbClr val="72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" name="Freeform 986">
              <a:extLst>
                <a:ext uri="{FF2B5EF4-FFF2-40B4-BE49-F238E27FC236}">
                  <a16:creationId xmlns:a16="http://schemas.microsoft.com/office/drawing/2014/main" id="{0FB57B61-9CC5-4571-8AC4-8E2240AA86D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50563" y="904876"/>
              <a:ext cx="279400" cy="207963"/>
            </a:xfrm>
            <a:custGeom>
              <a:avLst/>
              <a:gdLst>
                <a:gd name="T0" fmla="*/ 0 w 85"/>
                <a:gd name="T1" fmla="*/ 2 h 63"/>
                <a:gd name="T2" fmla="*/ 80 w 85"/>
                <a:gd name="T3" fmla="*/ 61 h 63"/>
                <a:gd name="T4" fmla="*/ 84 w 85"/>
                <a:gd name="T5" fmla="*/ 60 h 63"/>
                <a:gd name="T6" fmla="*/ 5 w 85"/>
                <a:gd name="T7" fmla="*/ 0 h 63"/>
                <a:gd name="T8" fmla="*/ 0 w 85"/>
                <a:gd name="T9" fmla="*/ 2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63">
                  <a:moveTo>
                    <a:pt x="0" y="2"/>
                  </a:moveTo>
                  <a:cubicBezTo>
                    <a:pt x="0" y="2"/>
                    <a:pt x="29" y="43"/>
                    <a:pt x="80" y="61"/>
                  </a:cubicBezTo>
                  <a:cubicBezTo>
                    <a:pt x="80" y="61"/>
                    <a:pt x="85" y="63"/>
                    <a:pt x="84" y="60"/>
                  </a:cubicBezTo>
                  <a:cubicBezTo>
                    <a:pt x="82" y="53"/>
                    <a:pt x="45" y="54"/>
                    <a:pt x="5" y="0"/>
                  </a:cubicBezTo>
                  <a:cubicBezTo>
                    <a:pt x="0" y="2"/>
                    <a:pt x="0" y="2"/>
                    <a:pt x="0" y="2"/>
                  </a:cubicBezTo>
                </a:path>
              </a:pathLst>
            </a:custGeom>
            <a:solidFill>
              <a:srgbClr val="72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Freeform 987">
              <a:extLst>
                <a:ext uri="{FF2B5EF4-FFF2-40B4-BE49-F238E27FC236}">
                  <a16:creationId xmlns:a16="http://schemas.microsoft.com/office/drawing/2014/main" id="{8F25E705-A311-4E40-86F4-DD7B12B2CD80}"/>
                </a:ext>
              </a:extLst>
            </p:cNvPr>
            <p:cNvSpPr>
              <a:spLocks/>
            </p:cNvSpPr>
            <p:nvPr/>
          </p:nvSpPr>
          <p:spPr bwMode="auto">
            <a:xfrm>
              <a:off x="9774238" y="1106488"/>
              <a:ext cx="366713" cy="146050"/>
            </a:xfrm>
            <a:custGeom>
              <a:avLst/>
              <a:gdLst>
                <a:gd name="T0" fmla="*/ 24 w 111"/>
                <a:gd name="T1" fmla="*/ 36 h 44"/>
                <a:gd name="T2" fmla="*/ 23 w 111"/>
                <a:gd name="T3" fmla="*/ 35 h 44"/>
                <a:gd name="T4" fmla="*/ 21 w 111"/>
                <a:gd name="T5" fmla="*/ 34 h 44"/>
                <a:gd name="T6" fmla="*/ 1 w 111"/>
                <a:gd name="T7" fmla="*/ 13 h 44"/>
                <a:gd name="T8" fmla="*/ 2 w 111"/>
                <a:gd name="T9" fmla="*/ 8 h 44"/>
                <a:gd name="T10" fmla="*/ 16 w 111"/>
                <a:gd name="T11" fmla="*/ 8 h 44"/>
                <a:gd name="T12" fmla="*/ 18 w 111"/>
                <a:gd name="T13" fmla="*/ 8 h 44"/>
                <a:gd name="T14" fmla="*/ 18 w 111"/>
                <a:gd name="T15" fmla="*/ 8 h 44"/>
                <a:gd name="T16" fmla="*/ 18 w 111"/>
                <a:gd name="T17" fmla="*/ 8 h 44"/>
                <a:gd name="T18" fmla="*/ 19 w 111"/>
                <a:gd name="T19" fmla="*/ 8 h 44"/>
                <a:gd name="T20" fmla="*/ 31 w 111"/>
                <a:gd name="T21" fmla="*/ 9 h 44"/>
                <a:gd name="T22" fmla="*/ 64 w 111"/>
                <a:gd name="T23" fmla="*/ 7 h 44"/>
                <a:gd name="T24" fmla="*/ 96 w 111"/>
                <a:gd name="T25" fmla="*/ 1 h 44"/>
                <a:gd name="T26" fmla="*/ 102 w 111"/>
                <a:gd name="T27" fmla="*/ 0 h 44"/>
                <a:gd name="T28" fmla="*/ 111 w 111"/>
                <a:gd name="T29" fmla="*/ 7 h 44"/>
                <a:gd name="T30" fmla="*/ 102 w 111"/>
                <a:gd name="T31" fmla="*/ 18 h 44"/>
                <a:gd name="T32" fmla="*/ 50 w 111"/>
                <a:gd name="T33" fmla="*/ 43 h 44"/>
                <a:gd name="T34" fmla="*/ 24 w 111"/>
                <a:gd name="T35" fmla="*/ 36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1" h="44">
                  <a:moveTo>
                    <a:pt x="24" y="36"/>
                  </a:moveTo>
                  <a:cubicBezTo>
                    <a:pt x="23" y="35"/>
                    <a:pt x="23" y="35"/>
                    <a:pt x="23" y="35"/>
                  </a:cubicBezTo>
                  <a:cubicBezTo>
                    <a:pt x="22" y="35"/>
                    <a:pt x="21" y="35"/>
                    <a:pt x="21" y="34"/>
                  </a:cubicBezTo>
                  <a:cubicBezTo>
                    <a:pt x="8" y="28"/>
                    <a:pt x="0" y="15"/>
                    <a:pt x="1" y="13"/>
                  </a:cubicBezTo>
                  <a:cubicBezTo>
                    <a:pt x="0" y="9"/>
                    <a:pt x="2" y="11"/>
                    <a:pt x="2" y="8"/>
                  </a:cubicBezTo>
                  <a:cubicBezTo>
                    <a:pt x="2" y="6"/>
                    <a:pt x="4" y="5"/>
                    <a:pt x="16" y="8"/>
                  </a:cubicBezTo>
                  <a:cubicBezTo>
                    <a:pt x="17" y="8"/>
                    <a:pt x="17" y="8"/>
                    <a:pt x="18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8" y="8"/>
                    <a:pt x="19" y="8"/>
                    <a:pt x="19" y="8"/>
                  </a:cubicBezTo>
                  <a:cubicBezTo>
                    <a:pt x="22" y="9"/>
                    <a:pt x="26" y="9"/>
                    <a:pt x="31" y="9"/>
                  </a:cubicBezTo>
                  <a:cubicBezTo>
                    <a:pt x="42" y="10"/>
                    <a:pt x="56" y="9"/>
                    <a:pt x="64" y="7"/>
                  </a:cubicBezTo>
                  <a:cubicBezTo>
                    <a:pt x="71" y="6"/>
                    <a:pt x="87" y="3"/>
                    <a:pt x="96" y="1"/>
                  </a:cubicBezTo>
                  <a:cubicBezTo>
                    <a:pt x="99" y="1"/>
                    <a:pt x="102" y="0"/>
                    <a:pt x="102" y="0"/>
                  </a:cubicBezTo>
                  <a:cubicBezTo>
                    <a:pt x="111" y="7"/>
                    <a:pt x="111" y="7"/>
                    <a:pt x="111" y="7"/>
                  </a:cubicBezTo>
                  <a:cubicBezTo>
                    <a:pt x="108" y="11"/>
                    <a:pt x="105" y="15"/>
                    <a:pt x="102" y="18"/>
                  </a:cubicBezTo>
                  <a:cubicBezTo>
                    <a:pt x="84" y="39"/>
                    <a:pt x="66" y="44"/>
                    <a:pt x="50" y="43"/>
                  </a:cubicBezTo>
                  <a:cubicBezTo>
                    <a:pt x="40" y="42"/>
                    <a:pt x="30" y="39"/>
                    <a:pt x="24" y="36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" name="Freeform 988">
              <a:extLst>
                <a:ext uri="{FF2B5EF4-FFF2-40B4-BE49-F238E27FC236}">
                  <a16:creationId xmlns:a16="http://schemas.microsoft.com/office/drawing/2014/main" id="{4AD6C6B7-B2F0-497E-B2E5-719129F460D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875838" y="1136651"/>
              <a:ext cx="222250" cy="112713"/>
            </a:xfrm>
            <a:custGeom>
              <a:avLst/>
              <a:gdLst>
                <a:gd name="T0" fmla="*/ 36 w 67"/>
                <a:gd name="T1" fmla="*/ 31 h 34"/>
                <a:gd name="T2" fmla="*/ 19 w 67"/>
                <a:gd name="T3" fmla="*/ 34 h 34"/>
                <a:gd name="T4" fmla="*/ 23 w 67"/>
                <a:gd name="T5" fmla="*/ 34 h 34"/>
                <a:gd name="T6" fmla="*/ 33 w 67"/>
                <a:gd name="T7" fmla="*/ 33 h 34"/>
                <a:gd name="T8" fmla="*/ 36 w 67"/>
                <a:gd name="T9" fmla="*/ 31 h 34"/>
                <a:gd name="T10" fmla="*/ 67 w 67"/>
                <a:gd name="T11" fmla="*/ 3 h 34"/>
                <a:gd name="T12" fmla="*/ 64 w 67"/>
                <a:gd name="T13" fmla="*/ 3 h 34"/>
                <a:gd name="T14" fmla="*/ 47 w 67"/>
                <a:gd name="T15" fmla="*/ 6 h 34"/>
                <a:gd name="T16" fmla="*/ 44 w 67"/>
                <a:gd name="T17" fmla="*/ 5 h 34"/>
                <a:gd name="T18" fmla="*/ 40 w 67"/>
                <a:gd name="T19" fmla="*/ 10 h 34"/>
                <a:gd name="T20" fmla="*/ 25 w 67"/>
                <a:gd name="T21" fmla="*/ 12 h 34"/>
                <a:gd name="T22" fmla="*/ 7 w 67"/>
                <a:gd name="T23" fmla="*/ 11 h 34"/>
                <a:gd name="T24" fmla="*/ 32 w 67"/>
                <a:gd name="T25" fmla="*/ 16 h 34"/>
                <a:gd name="T26" fmla="*/ 35 w 67"/>
                <a:gd name="T27" fmla="*/ 15 h 34"/>
                <a:gd name="T28" fmla="*/ 47 w 67"/>
                <a:gd name="T29" fmla="*/ 15 h 34"/>
                <a:gd name="T30" fmla="*/ 49 w 67"/>
                <a:gd name="T31" fmla="*/ 19 h 34"/>
                <a:gd name="T32" fmla="*/ 28 w 67"/>
                <a:gd name="T33" fmla="*/ 24 h 34"/>
                <a:gd name="T34" fmla="*/ 18 w 67"/>
                <a:gd name="T35" fmla="*/ 24 h 34"/>
                <a:gd name="T36" fmla="*/ 31 w 67"/>
                <a:gd name="T37" fmla="*/ 27 h 34"/>
                <a:gd name="T38" fmla="*/ 38 w 67"/>
                <a:gd name="T39" fmla="*/ 27 h 34"/>
                <a:gd name="T40" fmla="*/ 42 w 67"/>
                <a:gd name="T41" fmla="*/ 26 h 34"/>
                <a:gd name="T42" fmla="*/ 45 w 67"/>
                <a:gd name="T43" fmla="*/ 23 h 34"/>
                <a:gd name="T44" fmla="*/ 46 w 67"/>
                <a:gd name="T45" fmla="*/ 23 h 34"/>
                <a:gd name="T46" fmla="*/ 67 w 67"/>
                <a:gd name="T47" fmla="*/ 3 h 34"/>
                <a:gd name="T48" fmla="*/ 16 w 67"/>
                <a:gd name="T49" fmla="*/ 0 h 34"/>
                <a:gd name="T50" fmla="*/ 4 w 67"/>
                <a:gd name="T51" fmla="*/ 0 h 34"/>
                <a:gd name="T52" fmla="*/ 0 w 67"/>
                <a:gd name="T53" fmla="*/ 0 h 34"/>
                <a:gd name="T54" fmla="*/ 9 w 67"/>
                <a:gd name="T55" fmla="*/ 2 h 34"/>
                <a:gd name="T56" fmla="*/ 19 w 67"/>
                <a:gd name="T57" fmla="*/ 2 h 34"/>
                <a:gd name="T58" fmla="*/ 21 w 67"/>
                <a:gd name="T59" fmla="*/ 2 h 34"/>
                <a:gd name="T60" fmla="*/ 16 w 67"/>
                <a:gd name="T61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67" h="34">
                  <a:moveTo>
                    <a:pt x="36" y="31"/>
                  </a:moveTo>
                  <a:cubicBezTo>
                    <a:pt x="30" y="32"/>
                    <a:pt x="23" y="34"/>
                    <a:pt x="19" y="34"/>
                  </a:cubicBezTo>
                  <a:cubicBezTo>
                    <a:pt x="20" y="34"/>
                    <a:pt x="22" y="34"/>
                    <a:pt x="23" y="34"/>
                  </a:cubicBezTo>
                  <a:cubicBezTo>
                    <a:pt x="26" y="34"/>
                    <a:pt x="29" y="34"/>
                    <a:pt x="33" y="33"/>
                  </a:cubicBezTo>
                  <a:cubicBezTo>
                    <a:pt x="34" y="33"/>
                    <a:pt x="35" y="32"/>
                    <a:pt x="36" y="31"/>
                  </a:cubicBezTo>
                  <a:moveTo>
                    <a:pt x="67" y="3"/>
                  </a:moveTo>
                  <a:cubicBezTo>
                    <a:pt x="67" y="3"/>
                    <a:pt x="66" y="3"/>
                    <a:pt x="64" y="3"/>
                  </a:cubicBezTo>
                  <a:cubicBezTo>
                    <a:pt x="59" y="5"/>
                    <a:pt x="53" y="6"/>
                    <a:pt x="47" y="6"/>
                  </a:cubicBezTo>
                  <a:cubicBezTo>
                    <a:pt x="46" y="6"/>
                    <a:pt x="45" y="5"/>
                    <a:pt x="44" y="5"/>
                  </a:cubicBezTo>
                  <a:cubicBezTo>
                    <a:pt x="44" y="7"/>
                    <a:pt x="43" y="9"/>
                    <a:pt x="40" y="10"/>
                  </a:cubicBezTo>
                  <a:cubicBezTo>
                    <a:pt x="37" y="12"/>
                    <a:pt x="31" y="12"/>
                    <a:pt x="25" y="12"/>
                  </a:cubicBezTo>
                  <a:cubicBezTo>
                    <a:pt x="16" y="12"/>
                    <a:pt x="7" y="11"/>
                    <a:pt x="7" y="11"/>
                  </a:cubicBezTo>
                  <a:cubicBezTo>
                    <a:pt x="7" y="11"/>
                    <a:pt x="20" y="16"/>
                    <a:pt x="32" y="16"/>
                  </a:cubicBezTo>
                  <a:cubicBezTo>
                    <a:pt x="33" y="16"/>
                    <a:pt x="34" y="16"/>
                    <a:pt x="35" y="15"/>
                  </a:cubicBezTo>
                  <a:cubicBezTo>
                    <a:pt x="40" y="15"/>
                    <a:pt x="44" y="15"/>
                    <a:pt x="47" y="15"/>
                  </a:cubicBezTo>
                  <a:cubicBezTo>
                    <a:pt x="51" y="15"/>
                    <a:pt x="52" y="16"/>
                    <a:pt x="49" y="19"/>
                  </a:cubicBezTo>
                  <a:cubicBezTo>
                    <a:pt x="46" y="22"/>
                    <a:pt x="38" y="24"/>
                    <a:pt x="28" y="24"/>
                  </a:cubicBezTo>
                  <a:cubicBezTo>
                    <a:pt x="25" y="24"/>
                    <a:pt x="22" y="24"/>
                    <a:pt x="18" y="24"/>
                  </a:cubicBezTo>
                  <a:cubicBezTo>
                    <a:pt x="21" y="26"/>
                    <a:pt x="26" y="27"/>
                    <a:pt x="31" y="27"/>
                  </a:cubicBezTo>
                  <a:cubicBezTo>
                    <a:pt x="33" y="27"/>
                    <a:pt x="36" y="27"/>
                    <a:pt x="38" y="27"/>
                  </a:cubicBezTo>
                  <a:cubicBezTo>
                    <a:pt x="39" y="26"/>
                    <a:pt x="41" y="26"/>
                    <a:pt x="42" y="26"/>
                  </a:cubicBezTo>
                  <a:cubicBezTo>
                    <a:pt x="43" y="25"/>
                    <a:pt x="44" y="24"/>
                    <a:pt x="45" y="23"/>
                  </a:cubicBezTo>
                  <a:cubicBezTo>
                    <a:pt x="46" y="23"/>
                    <a:pt x="46" y="23"/>
                    <a:pt x="46" y="23"/>
                  </a:cubicBezTo>
                  <a:cubicBezTo>
                    <a:pt x="54" y="17"/>
                    <a:pt x="62" y="12"/>
                    <a:pt x="67" y="3"/>
                  </a:cubicBezTo>
                  <a:moveTo>
                    <a:pt x="16" y="0"/>
                  </a:moveTo>
                  <a:cubicBezTo>
                    <a:pt x="12" y="0"/>
                    <a:pt x="8" y="0"/>
                    <a:pt x="4" y="0"/>
                  </a:cubicBezTo>
                  <a:cubicBezTo>
                    <a:pt x="3" y="0"/>
                    <a:pt x="1" y="0"/>
                    <a:pt x="0" y="0"/>
                  </a:cubicBezTo>
                  <a:cubicBezTo>
                    <a:pt x="2" y="2"/>
                    <a:pt x="5" y="2"/>
                    <a:pt x="9" y="2"/>
                  </a:cubicBezTo>
                  <a:cubicBezTo>
                    <a:pt x="12" y="2"/>
                    <a:pt x="15" y="2"/>
                    <a:pt x="19" y="2"/>
                  </a:cubicBezTo>
                  <a:cubicBezTo>
                    <a:pt x="20" y="2"/>
                    <a:pt x="20" y="2"/>
                    <a:pt x="21" y="2"/>
                  </a:cubicBezTo>
                  <a:cubicBezTo>
                    <a:pt x="19" y="1"/>
                    <a:pt x="18" y="1"/>
                    <a:pt x="16" y="0"/>
                  </a:cubicBezTo>
                </a:path>
              </a:pathLst>
            </a:custGeom>
            <a:solidFill>
              <a:srgbClr val="FCE9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7" name="Freeform 989">
              <a:extLst>
                <a:ext uri="{FF2B5EF4-FFF2-40B4-BE49-F238E27FC236}">
                  <a16:creationId xmlns:a16="http://schemas.microsoft.com/office/drawing/2014/main" id="{AD84E093-1196-4837-99FA-EBD3EB4D4595}"/>
                </a:ext>
              </a:extLst>
            </p:cNvPr>
            <p:cNvSpPr>
              <a:spLocks/>
            </p:cNvSpPr>
            <p:nvPr/>
          </p:nvSpPr>
          <p:spPr bwMode="auto">
            <a:xfrm>
              <a:off x="9810751" y="938213"/>
              <a:ext cx="325438" cy="241300"/>
            </a:xfrm>
            <a:custGeom>
              <a:avLst/>
              <a:gdLst>
                <a:gd name="T0" fmla="*/ 20 w 99"/>
                <a:gd name="T1" fmla="*/ 53 h 73"/>
                <a:gd name="T2" fmla="*/ 11 w 99"/>
                <a:gd name="T3" fmla="*/ 46 h 73"/>
                <a:gd name="T4" fmla="*/ 2 w 99"/>
                <a:gd name="T5" fmla="*/ 30 h 73"/>
                <a:gd name="T6" fmla="*/ 2 w 99"/>
                <a:gd name="T7" fmla="*/ 30 h 73"/>
                <a:gd name="T8" fmla="*/ 0 w 99"/>
                <a:gd name="T9" fmla="*/ 17 h 73"/>
                <a:gd name="T10" fmla="*/ 4 w 99"/>
                <a:gd name="T11" fmla="*/ 13 h 73"/>
                <a:gd name="T12" fmla="*/ 7 w 99"/>
                <a:gd name="T13" fmla="*/ 12 h 73"/>
                <a:gd name="T14" fmla="*/ 8 w 99"/>
                <a:gd name="T15" fmla="*/ 8 h 73"/>
                <a:gd name="T16" fmla="*/ 10 w 99"/>
                <a:gd name="T17" fmla="*/ 4 h 73"/>
                <a:gd name="T18" fmla="*/ 27 w 99"/>
                <a:gd name="T19" fmla="*/ 0 h 73"/>
                <a:gd name="T20" fmla="*/ 27 w 99"/>
                <a:gd name="T21" fmla="*/ 0 h 73"/>
                <a:gd name="T22" fmla="*/ 33 w 99"/>
                <a:gd name="T23" fmla="*/ 0 h 73"/>
                <a:gd name="T24" fmla="*/ 50 w 99"/>
                <a:gd name="T25" fmla="*/ 3 h 73"/>
                <a:gd name="T26" fmla="*/ 50 w 99"/>
                <a:gd name="T27" fmla="*/ 3 h 73"/>
                <a:gd name="T28" fmla="*/ 53 w 99"/>
                <a:gd name="T29" fmla="*/ 4 h 73"/>
                <a:gd name="T30" fmla="*/ 53 w 99"/>
                <a:gd name="T31" fmla="*/ 4 h 73"/>
                <a:gd name="T32" fmla="*/ 80 w 99"/>
                <a:gd name="T33" fmla="*/ 21 h 73"/>
                <a:gd name="T34" fmla="*/ 99 w 99"/>
                <a:gd name="T35" fmla="*/ 55 h 73"/>
                <a:gd name="T36" fmla="*/ 20 w 99"/>
                <a:gd name="T37" fmla="*/ 53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9" h="73">
                  <a:moveTo>
                    <a:pt x="20" y="53"/>
                  </a:moveTo>
                  <a:cubicBezTo>
                    <a:pt x="16" y="50"/>
                    <a:pt x="13" y="48"/>
                    <a:pt x="11" y="46"/>
                  </a:cubicBezTo>
                  <a:cubicBezTo>
                    <a:pt x="6" y="40"/>
                    <a:pt x="3" y="35"/>
                    <a:pt x="2" y="30"/>
                  </a:cubicBezTo>
                  <a:cubicBezTo>
                    <a:pt x="2" y="30"/>
                    <a:pt x="2" y="30"/>
                    <a:pt x="2" y="30"/>
                  </a:cubicBezTo>
                  <a:cubicBezTo>
                    <a:pt x="0" y="25"/>
                    <a:pt x="0" y="20"/>
                    <a:pt x="0" y="17"/>
                  </a:cubicBezTo>
                  <a:cubicBezTo>
                    <a:pt x="0" y="15"/>
                    <a:pt x="1" y="14"/>
                    <a:pt x="4" y="13"/>
                  </a:cubicBezTo>
                  <a:cubicBezTo>
                    <a:pt x="5" y="13"/>
                    <a:pt x="6" y="13"/>
                    <a:pt x="7" y="12"/>
                  </a:cubicBezTo>
                  <a:cubicBezTo>
                    <a:pt x="8" y="11"/>
                    <a:pt x="8" y="10"/>
                    <a:pt x="8" y="8"/>
                  </a:cubicBezTo>
                  <a:cubicBezTo>
                    <a:pt x="8" y="6"/>
                    <a:pt x="8" y="4"/>
                    <a:pt x="10" y="4"/>
                  </a:cubicBezTo>
                  <a:cubicBezTo>
                    <a:pt x="14" y="2"/>
                    <a:pt x="19" y="1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9" y="0"/>
                    <a:pt x="31" y="0"/>
                    <a:pt x="33" y="0"/>
                  </a:cubicBezTo>
                  <a:cubicBezTo>
                    <a:pt x="38" y="0"/>
                    <a:pt x="44" y="1"/>
                    <a:pt x="50" y="3"/>
                  </a:cubicBezTo>
                  <a:cubicBezTo>
                    <a:pt x="50" y="3"/>
                    <a:pt x="50" y="3"/>
                    <a:pt x="50" y="3"/>
                  </a:cubicBezTo>
                  <a:cubicBezTo>
                    <a:pt x="51" y="3"/>
                    <a:pt x="52" y="3"/>
                    <a:pt x="53" y="4"/>
                  </a:cubicBezTo>
                  <a:cubicBezTo>
                    <a:pt x="53" y="4"/>
                    <a:pt x="53" y="4"/>
                    <a:pt x="53" y="4"/>
                  </a:cubicBezTo>
                  <a:cubicBezTo>
                    <a:pt x="63" y="7"/>
                    <a:pt x="72" y="13"/>
                    <a:pt x="80" y="21"/>
                  </a:cubicBezTo>
                  <a:cubicBezTo>
                    <a:pt x="93" y="36"/>
                    <a:pt x="99" y="55"/>
                    <a:pt x="99" y="55"/>
                  </a:cubicBezTo>
                  <a:cubicBezTo>
                    <a:pt x="79" y="73"/>
                    <a:pt x="40" y="65"/>
                    <a:pt x="20" y="53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8" name="Freeform 990">
              <a:extLst>
                <a:ext uri="{FF2B5EF4-FFF2-40B4-BE49-F238E27FC236}">
                  <a16:creationId xmlns:a16="http://schemas.microsoft.com/office/drawing/2014/main" id="{C29D1415-8250-4E3A-9073-0621A64849B9}"/>
                </a:ext>
              </a:extLst>
            </p:cNvPr>
            <p:cNvSpPr>
              <a:spLocks/>
            </p:cNvSpPr>
            <p:nvPr/>
          </p:nvSpPr>
          <p:spPr bwMode="auto">
            <a:xfrm>
              <a:off x="9975851" y="947738"/>
              <a:ext cx="52388" cy="22225"/>
            </a:xfrm>
            <a:custGeom>
              <a:avLst/>
              <a:gdLst>
                <a:gd name="T0" fmla="*/ 0 w 16"/>
                <a:gd name="T1" fmla="*/ 0 h 7"/>
                <a:gd name="T2" fmla="*/ 0 w 16"/>
                <a:gd name="T3" fmla="*/ 0 h 7"/>
                <a:gd name="T4" fmla="*/ 0 w 16"/>
                <a:gd name="T5" fmla="*/ 0 h 7"/>
                <a:gd name="T6" fmla="*/ 3 w 16"/>
                <a:gd name="T7" fmla="*/ 1 h 7"/>
                <a:gd name="T8" fmla="*/ 3 w 16"/>
                <a:gd name="T9" fmla="*/ 1 h 7"/>
                <a:gd name="T10" fmla="*/ 16 w 16"/>
                <a:gd name="T11" fmla="*/ 7 h 7"/>
                <a:gd name="T12" fmla="*/ 16 w 16"/>
                <a:gd name="T13" fmla="*/ 7 h 7"/>
                <a:gd name="T14" fmla="*/ 3 w 16"/>
                <a:gd name="T15" fmla="*/ 1 h 7"/>
                <a:gd name="T16" fmla="*/ 3 w 16"/>
                <a:gd name="T17" fmla="*/ 1 h 7"/>
                <a:gd name="T18" fmla="*/ 0 w 16"/>
                <a:gd name="T19" fmla="*/ 0 h 7"/>
                <a:gd name="T20" fmla="*/ 0 w 16"/>
                <a:gd name="T21" fmla="*/ 0 h 7"/>
                <a:gd name="T22" fmla="*/ 0 w 16"/>
                <a:gd name="T23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6" h="7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2" y="0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7" y="2"/>
                    <a:pt x="12" y="4"/>
                    <a:pt x="16" y="7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2" y="4"/>
                    <a:pt x="7" y="2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2" y="0"/>
                    <a:pt x="1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DEF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" name="Freeform 991">
              <a:extLst>
                <a:ext uri="{FF2B5EF4-FFF2-40B4-BE49-F238E27FC236}">
                  <a16:creationId xmlns:a16="http://schemas.microsoft.com/office/drawing/2014/main" id="{A03CC168-EAA6-4716-815A-26FBBDF1F09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875838" y="941388"/>
              <a:ext cx="250825" cy="214313"/>
            </a:xfrm>
            <a:custGeom>
              <a:avLst/>
              <a:gdLst>
                <a:gd name="T0" fmla="*/ 47 w 76"/>
                <a:gd name="T1" fmla="*/ 65 h 65"/>
                <a:gd name="T2" fmla="*/ 59 w 76"/>
                <a:gd name="T3" fmla="*/ 62 h 65"/>
                <a:gd name="T4" fmla="*/ 40 w 76"/>
                <a:gd name="T5" fmla="*/ 60 h 65"/>
                <a:gd name="T6" fmla="*/ 0 w 76"/>
                <a:gd name="T7" fmla="*/ 52 h 65"/>
                <a:gd name="T8" fmla="*/ 72 w 76"/>
                <a:gd name="T9" fmla="*/ 53 h 65"/>
                <a:gd name="T10" fmla="*/ 66 w 76"/>
                <a:gd name="T11" fmla="*/ 50 h 65"/>
                <a:gd name="T12" fmla="*/ 50 w 76"/>
                <a:gd name="T13" fmla="*/ 51 h 65"/>
                <a:gd name="T14" fmla="*/ 71 w 76"/>
                <a:gd name="T15" fmla="*/ 54 h 65"/>
                <a:gd name="T16" fmla="*/ 58 w 76"/>
                <a:gd name="T17" fmla="*/ 47 h 65"/>
                <a:gd name="T18" fmla="*/ 23 w 76"/>
                <a:gd name="T19" fmla="*/ 45 h 65"/>
                <a:gd name="T20" fmla="*/ 44 w 76"/>
                <a:gd name="T21" fmla="*/ 60 h 65"/>
                <a:gd name="T22" fmla="*/ 68 w 76"/>
                <a:gd name="T23" fmla="*/ 60 h 65"/>
                <a:gd name="T24" fmla="*/ 49 w 76"/>
                <a:gd name="T25" fmla="*/ 51 h 65"/>
                <a:gd name="T26" fmla="*/ 39 w 76"/>
                <a:gd name="T27" fmla="*/ 50 h 65"/>
                <a:gd name="T28" fmla="*/ 16 w 76"/>
                <a:gd name="T29" fmla="*/ 39 h 65"/>
                <a:gd name="T30" fmla="*/ 19 w 76"/>
                <a:gd name="T31" fmla="*/ 41 h 65"/>
                <a:gd name="T32" fmla="*/ 49 w 76"/>
                <a:gd name="T33" fmla="*/ 38 h 65"/>
                <a:gd name="T34" fmla="*/ 55 w 76"/>
                <a:gd name="T35" fmla="*/ 40 h 65"/>
                <a:gd name="T36" fmla="*/ 38 w 76"/>
                <a:gd name="T37" fmla="*/ 34 h 65"/>
                <a:gd name="T38" fmla="*/ 52 w 76"/>
                <a:gd name="T39" fmla="*/ 43 h 65"/>
                <a:gd name="T40" fmla="*/ 38 w 76"/>
                <a:gd name="T41" fmla="*/ 34 h 65"/>
                <a:gd name="T42" fmla="*/ 38 w 76"/>
                <a:gd name="T43" fmla="*/ 36 h 65"/>
                <a:gd name="T44" fmla="*/ 34 w 76"/>
                <a:gd name="T45" fmla="*/ 33 h 65"/>
                <a:gd name="T46" fmla="*/ 51 w 76"/>
                <a:gd name="T47" fmla="*/ 31 h 65"/>
                <a:gd name="T48" fmla="*/ 59 w 76"/>
                <a:gd name="T49" fmla="*/ 41 h 65"/>
                <a:gd name="T50" fmla="*/ 56 w 76"/>
                <a:gd name="T51" fmla="*/ 41 h 65"/>
                <a:gd name="T52" fmla="*/ 74 w 76"/>
                <a:gd name="T53" fmla="*/ 50 h 65"/>
                <a:gd name="T54" fmla="*/ 71 w 76"/>
                <a:gd name="T55" fmla="*/ 44 h 65"/>
                <a:gd name="T56" fmla="*/ 58 w 76"/>
                <a:gd name="T57" fmla="*/ 33 h 65"/>
                <a:gd name="T58" fmla="*/ 38 w 76"/>
                <a:gd name="T59" fmla="*/ 24 h 65"/>
                <a:gd name="T60" fmla="*/ 52 w 76"/>
                <a:gd name="T61" fmla="*/ 34 h 65"/>
                <a:gd name="T62" fmla="*/ 50 w 76"/>
                <a:gd name="T63" fmla="*/ 30 h 65"/>
                <a:gd name="T64" fmla="*/ 28 w 76"/>
                <a:gd name="T65" fmla="*/ 20 h 65"/>
                <a:gd name="T66" fmla="*/ 37 w 76"/>
                <a:gd name="T67" fmla="*/ 24 h 65"/>
                <a:gd name="T68" fmla="*/ 28 w 76"/>
                <a:gd name="T69" fmla="*/ 20 h 65"/>
                <a:gd name="T70" fmla="*/ 21 w 76"/>
                <a:gd name="T71" fmla="*/ 1 h 65"/>
                <a:gd name="T72" fmla="*/ 46 w 76"/>
                <a:gd name="T73" fmla="*/ 9 h 65"/>
                <a:gd name="T74" fmla="*/ 33 w 76"/>
                <a:gd name="T75" fmla="*/ 3 h 65"/>
                <a:gd name="T76" fmla="*/ 30 w 76"/>
                <a:gd name="T77" fmla="*/ 2 h 65"/>
                <a:gd name="T78" fmla="*/ 22 w 76"/>
                <a:gd name="T79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76" h="65">
                  <a:moveTo>
                    <a:pt x="0" y="52"/>
                  </a:moveTo>
                  <a:cubicBezTo>
                    <a:pt x="12" y="59"/>
                    <a:pt x="30" y="65"/>
                    <a:pt x="47" y="65"/>
                  </a:cubicBezTo>
                  <a:cubicBezTo>
                    <a:pt x="53" y="65"/>
                    <a:pt x="59" y="64"/>
                    <a:pt x="64" y="62"/>
                  </a:cubicBezTo>
                  <a:cubicBezTo>
                    <a:pt x="63" y="62"/>
                    <a:pt x="61" y="62"/>
                    <a:pt x="59" y="62"/>
                  </a:cubicBezTo>
                  <a:cubicBezTo>
                    <a:pt x="54" y="62"/>
                    <a:pt x="48" y="62"/>
                    <a:pt x="41" y="60"/>
                  </a:cubicBezTo>
                  <a:cubicBezTo>
                    <a:pt x="41" y="60"/>
                    <a:pt x="41" y="60"/>
                    <a:pt x="40" y="60"/>
                  </a:cubicBezTo>
                  <a:cubicBezTo>
                    <a:pt x="35" y="60"/>
                    <a:pt x="28" y="59"/>
                    <a:pt x="24" y="58"/>
                  </a:cubicBezTo>
                  <a:cubicBezTo>
                    <a:pt x="8" y="54"/>
                    <a:pt x="8" y="54"/>
                    <a:pt x="0" y="52"/>
                  </a:cubicBezTo>
                  <a:moveTo>
                    <a:pt x="66" y="50"/>
                  </a:moveTo>
                  <a:cubicBezTo>
                    <a:pt x="68" y="51"/>
                    <a:pt x="70" y="52"/>
                    <a:pt x="72" y="53"/>
                  </a:cubicBezTo>
                  <a:cubicBezTo>
                    <a:pt x="72" y="52"/>
                    <a:pt x="73" y="52"/>
                    <a:pt x="73" y="51"/>
                  </a:cubicBezTo>
                  <a:cubicBezTo>
                    <a:pt x="71" y="51"/>
                    <a:pt x="69" y="51"/>
                    <a:pt x="66" y="50"/>
                  </a:cubicBezTo>
                  <a:moveTo>
                    <a:pt x="58" y="47"/>
                  </a:moveTo>
                  <a:cubicBezTo>
                    <a:pt x="60" y="49"/>
                    <a:pt x="56" y="51"/>
                    <a:pt x="50" y="51"/>
                  </a:cubicBezTo>
                  <a:cubicBezTo>
                    <a:pt x="57" y="56"/>
                    <a:pt x="65" y="58"/>
                    <a:pt x="69" y="59"/>
                  </a:cubicBezTo>
                  <a:cubicBezTo>
                    <a:pt x="70" y="57"/>
                    <a:pt x="70" y="56"/>
                    <a:pt x="71" y="54"/>
                  </a:cubicBezTo>
                  <a:cubicBezTo>
                    <a:pt x="68" y="53"/>
                    <a:pt x="65" y="51"/>
                    <a:pt x="62" y="48"/>
                  </a:cubicBezTo>
                  <a:cubicBezTo>
                    <a:pt x="61" y="48"/>
                    <a:pt x="60" y="47"/>
                    <a:pt x="58" y="47"/>
                  </a:cubicBezTo>
                  <a:moveTo>
                    <a:pt x="21" y="42"/>
                  </a:moveTo>
                  <a:cubicBezTo>
                    <a:pt x="21" y="43"/>
                    <a:pt x="22" y="44"/>
                    <a:pt x="23" y="45"/>
                  </a:cubicBezTo>
                  <a:cubicBezTo>
                    <a:pt x="29" y="50"/>
                    <a:pt x="38" y="56"/>
                    <a:pt x="45" y="58"/>
                  </a:cubicBezTo>
                  <a:cubicBezTo>
                    <a:pt x="50" y="59"/>
                    <a:pt x="49" y="59"/>
                    <a:pt x="44" y="60"/>
                  </a:cubicBezTo>
                  <a:cubicBezTo>
                    <a:pt x="49" y="61"/>
                    <a:pt x="53" y="61"/>
                    <a:pt x="57" y="61"/>
                  </a:cubicBezTo>
                  <a:cubicBezTo>
                    <a:pt x="62" y="61"/>
                    <a:pt x="66" y="61"/>
                    <a:pt x="68" y="60"/>
                  </a:cubicBezTo>
                  <a:cubicBezTo>
                    <a:pt x="68" y="60"/>
                    <a:pt x="69" y="60"/>
                    <a:pt x="69" y="60"/>
                  </a:cubicBezTo>
                  <a:cubicBezTo>
                    <a:pt x="64" y="59"/>
                    <a:pt x="56" y="56"/>
                    <a:pt x="49" y="51"/>
                  </a:cubicBezTo>
                  <a:cubicBezTo>
                    <a:pt x="49" y="51"/>
                    <a:pt x="49" y="51"/>
                    <a:pt x="49" y="51"/>
                  </a:cubicBezTo>
                  <a:cubicBezTo>
                    <a:pt x="46" y="51"/>
                    <a:pt x="42" y="51"/>
                    <a:pt x="39" y="50"/>
                  </a:cubicBezTo>
                  <a:cubicBezTo>
                    <a:pt x="33" y="48"/>
                    <a:pt x="26" y="44"/>
                    <a:pt x="21" y="42"/>
                  </a:cubicBezTo>
                  <a:moveTo>
                    <a:pt x="16" y="39"/>
                  </a:moveTo>
                  <a:cubicBezTo>
                    <a:pt x="16" y="39"/>
                    <a:pt x="17" y="41"/>
                    <a:pt x="20" y="43"/>
                  </a:cubicBezTo>
                  <a:cubicBezTo>
                    <a:pt x="20" y="42"/>
                    <a:pt x="19" y="42"/>
                    <a:pt x="19" y="41"/>
                  </a:cubicBezTo>
                  <a:cubicBezTo>
                    <a:pt x="17" y="40"/>
                    <a:pt x="16" y="39"/>
                    <a:pt x="16" y="39"/>
                  </a:cubicBezTo>
                  <a:moveTo>
                    <a:pt x="49" y="38"/>
                  </a:moveTo>
                  <a:cubicBezTo>
                    <a:pt x="51" y="41"/>
                    <a:pt x="55" y="44"/>
                    <a:pt x="59" y="46"/>
                  </a:cubicBezTo>
                  <a:cubicBezTo>
                    <a:pt x="58" y="44"/>
                    <a:pt x="56" y="43"/>
                    <a:pt x="55" y="40"/>
                  </a:cubicBezTo>
                  <a:cubicBezTo>
                    <a:pt x="53" y="40"/>
                    <a:pt x="51" y="39"/>
                    <a:pt x="49" y="38"/>
                  </a:cubicBezTo>
                  <a:moveTo>
                    <a:pt x="38" y="34"/>
                  </a:moveTo>
                  <a:cubicBezTo>
                    <a:pt x="39" y="35"/>
                    <a:pt x="39" y="36"/>
                    <a:pt x="39" y="37"/>
                  </a:cubicBezTo>
                  <a:cubicBezTo>
                    <a:pt x="43" y="39"/>
                    <a:pt x="48" y="41"/>
                    <a:pt x="52" y="43"/>
                  </a:cubicBezTo>
                  <a:cubicBezTo>
                    <a:pt x="50" y="41"/>
                    <a:pt x="49" y="39"/>
                    <a:pt x="47" y="37"/>
                  </a:cubicBezTo>
                  <a:cubicBezTo>
                    <a:pt x="44" y="36"/>
                    <a:pt x="41" y="35"/>
                    <a:pt x="38" y="34"/>
                  </a:cubicBezTo>
                  <a:moveTo>
                    <a:pt x="33" y="33"/>
                  </a:moveTo>
                  <a:cubicBezTo>
                    <a:pt x="30" y="33"/>
                    <a:pt x="33" y="34"/>
                    <a:pt x="38" y="36"/>
                  </a:cubicBezTo>
                  <a:cubicBezTo>
                    <a:pt x="38" y="35"/>
                    <a:pt x="38" y="34"/>
                    <a:pt x="37" y="33"/>
                  </a:cubicBezTo>
                  <a:cubicBezTo>
                    <a:pt x="36" y="33"/>
                    <a:pt x="35" y="33"/>
                    <a:pt x="34" y="33"/>
                  </a:cubicBezTo>
                  <a:cubicBezTo>
                    <a:pt x="33" y="33"/>
                    <a:pt x="33" y="33"/>
                    <a:pt x="33" y="33"/>
                  </a:cubicBezTo>
                  <a:moveTo>
                    <a:pt x="51" y="31"/>
                  </a:moveTo>
                  <a:cubicBezTo>
                    <a:pt x="52" y="32"/>
                    <a:pt x="52" y="34"/>
                    <a:pt x="53" y="35"/>
                  </a:cubicBezTo>
                  <a:cubicBezTo>
                    <a:pt x="56" y="37"/>
                    <a:pt x="59" y="39"/>
                    <a:pt x="59" y="41"/>
                  </a:cubicBezTo>
                  <a:cubicBezTo>
                    <a:pt x="59" y="41"/>
                    <a:pt x="59" y="42"/>
                    <a:pt x="58" y="42"/>
                  </a:cubicBezTo>
                  <a:cubicBezTo>
                    <a:pt x="58" y="42"/>
                    <a:pt x="57" y="41"/>
                    <a:pt x="56" y="41"/>
                  </a:cubicBezTo>
                  <a:cubicBezTo>
                    <a:pt x="58" y="43"/>
                    <a:pt x="60" y="45"/>
                    <a:pt x="62" y="47"/>
                  </a:cubicBezTo>
                  <a:cubicBezTo>
                    <a:pt x="67" y="49"/>
                    <a:pt x="71" y="49"/>
                    <a:pt x="74" y="50"/>
                  </a:cubicBezTo>
                  <a:cubicBezTo>
                    <a:pt x="75" y="49"/>
                    <a:pt x="75" y="48"/>
                    <a:pt x="76" y="47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67" y="41"/>
                    <a:pt x="63" y="37"/>
                    <a:pt x="59" y="33"/>
                  </a:cubicBezTo>
                  <a:cubicBezTo>
                    <a:pt x="59" y="33"/>
                    <a:pt x="59" y="33"/>
                    <a:pt x="58" y="33"/>
                  </a:cubicBezTo>
                  <a:cubicBezTo>
                    <a:pt x="57" y="33"/>
                    <a:pt x="54" y="33"/>
                    <a:pt x="51" y="31"/>
                  </a:cubicBezTo>
                  <a:moveTo>
                    <a:pt x="38" y="24"/>
                  </a:moveTo>
                  <a:cubicBezTo>
                    <a:pt x="39" y="25"/>
                    <a:pt x="39" y="26"/>
                    <a:pt x="39" y="26"/>
                  </a:cubicBezTo>
                  <a:cubicBezTo>
                    <a:pt x="43" y="29"/>
                    <a:pt x="48" y="32"/>
                    <a:pt x="52" y="34"/>
                  </a:cubicBezTo>
                  <a:cubicBezTo>
                    <a:pt x="51" y="33"/>
                    <a:pt x="51" y="32"/>
                    <a:pt x="51" y="30"/>
                  </a:cubicBezTo>
                  <a:cubicBezTo>
                    <a:pt x="50" y="30"/>
                    <a:pt x="50" y="30"/>
                    <a:pt x="50" y="30"/>
                  </a:cubicBezTo>
                  <a:cubicBezTo>
                    <a:pt x="46" y="28"/>
                    <a:pt x="42" y="26"/>
                    <a:pt x="38" y="24"/>
                  </a:cubicBezTo>
                  <a:moveTo>
                    <a:pt x="28" y="20"/>
                  </a:moveTo>
                  <a:cubicBezTo>
                    <a:pt x="28" y="20"/>
                    <a:pt x="32" y="22"/>
                    <a:pt x="36" y="25"/>
                  </a:cubicBezTo>
                  <a:cubicBezTo>
                    <a:pt x="36" y="25"/>
                    <a:pt x="37" y="24"/>
                    <a:pt x="37" y="24"/>
                  </a:cubicBezTo>
                  <a:cubicBezTo>
                    <a:pt x="37" y="24"/>
                    <a:pt x="37" y="24"/>
                    <a:pt x="37" y="24"/>
                  </a:cubicBezTo>
                  <a:cubicBezTo>
                    <a:pt x="32" y="21"/>
                    <a:pt x="28" y="20"/>
                    <a:pt x="28" y="20"/>
                  </a:cubicBezTo>
                  <a:moveTo>
                    <a:pt x="22" y="0"/>
                  </a:moveTo>
                  <a:cubicBezTo>
                    <a:pt x="22" y="0"/>
                    <a:pt x="21" y="1"/>
                    <a:pt x="21" y="1"/>
                  </a:cubicBezTo>
                  <a:cubicBezTo>
                    <a:pt x="25" y="2"/>
                    <a:pt x="38" y="7"/>
                    <a:pt x="48" y="14"/>
                  </a:cubicBezTo>
                  <a:cubicBezTo>
                    <a:pt x="47" y="12"/>
                    <a:pt x="46" y="10"/>
                    <a:pt x="46" y="9"/>
                  </a:cubicBezTo>
                  <a:cubicBezTo>
                    <a:pt x="42" y="6"/>
                    <a:pt x="37" y="4"/>
                    <a:pt x="33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2" y="2"/>
                    <a:pt x="31" y="2"/>
                    <a:pt x="30" y="2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29" y="1"/>
                    <a:pt x="24" y="0"/>
                    <a:pt x="22" y="0"/>
                  </a:cubicBezTo>
                </a:path>
              </a:pathLst>
            </a:custGeom>
            <a:solidFill>
              <a:srgbClr val="FCE9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" name="Freeform 992">
              <a:extLst>
                <a:ext uri="{FF2B5EF4-FFF2-40B4-BE49-F238E27FC236}">
                  <a16:creationId xmlns:a16="http://schemas.microsoft.com/office/drawing/2014/main" id="{0CE97DDC-3F2B-409C-BB9C-D22A80DB5B1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18713" y="771526"/>
              <a:ext cx="207963" cy="334963"/>
            </a:xfrm>
            <a:custGeom>
              <a:avLst/>
              <a:gdLst>
                <a:gd name="T0" fmla="*/ 37 w 63"/>
                <a:gd name="T1" fmla="*/ 101 h 101"/>
                <a:gd name="T2" fmla="*/ 28 w 63"/>
                <a:gd name="T3" fmla="*/ 95 h 101"/>
                <a:gd name="T4" fmla="*/ 1 w 63"/>
                <a:gd name="T5" fmla="*/ 51 h 101"/>
                <a:gd name="T6" fmla="*/ 1 w 63"/>
                <a:gd name="T7" fmla="*/ 51 h 101"/>
                <a:gd name="T8" fmla="*/ 0 w 63"/>
                <a:gd name="T9" fmla="*/ 46 h 101"/>
                <a:gd name="T10" fmla="*/ 1 w 63"/>
                <a:gd name="T11" fmla="*/ 33 h 101"/>
                <a:gd name="T12" fmla="*/ 7 w 63"/>
                <a:gd name="T13" fmla="*/ 12 h 101"/>
                <a:gd name="T14" fmla="*/ 8 w 63"/>
                <a:gd name="T15" fmla="*/ 12 h 101"/>
                <a:gd name="T16" fmla="*/ 9 w 63"/>
                <a:gd name="T17" fmla="*/ 10 h 101"/>
                <a:gd name="T18" fmla="*/ 9 w 63"/>
                <a:gd name="T19" fmla="*/ 9 h 101"/>
                <a:gd name="T20" fmla="*/ 19 w 63"/>
                <a:gd name="T21" fmla="*/ 2 h 101"/>
                <a:gd name="T22" fmla="*/ 20 w 63"/>
                <a:gd name="T23" fmla="*/ 3 h 101"/>
                <a:gd name="T24" fmla="*/ 25 w 63"/>
                <a:gd name="T25" fmla="*/ 2 h 101"/>
                <a:gd name="T26" fmla="*/ 31 w 63"/>
                <a:gd name="T27" fmla="*/ 1 h 101"/>
                <a:gd name="T28" fmla="*/ 31 w 63"/>
                <a:gd name="T29" fmla="*/ 1 h 101"/>
                <a:gd name="T30" fmla="*/ 36 w 63"/>
                <a:gd name="T31" fmla="*/ 4 h 101"/>
                <a:gd name="T32" fmla="*/ 43 w 63"/>
                <a:gd name="T33" fmla="*/ 9 h 101"/>
                <a:gd name="T34" fmla="*/ 60 w 63"/>
                <a:gd name="T35" fmla="*/ 34 h 101"/>
                <a:gd name="T36" fmla="*/ 60 w 63"/>
                <a:gd name="T37" fmla="*/ 34 h 101"/>
                <a:gd name="T38" fmla="*/ 62 w 63"/>
                <a:gd name="T39" fmla="*/ 52 h 101"/>
                <a:gd name="T40" fmla="*/ 49 w 63"/>
                <a:gd name="T41" fmla="*/ 87 h 101"/>
                <a:gd name="T42" fmla="*/ 37 w 63"/>
                <a:gd name="T43" fmla="*/ 101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3" h="101">
                  <a:moveTo>
                    <a:pt x="37" y="101"/>
                  </a:moveTo>
                  <a:cubicBezTo>
                    <a:pt x="28" y="95"/>
                    <a:pt x="28" y="95"/>
                    <a:pt x="28" y="95"/>
                  </a:cubicBezTo>
                  <a:cubicBezTo>
                    <a:pt x="14" y="84"/>
                    <a:pt x="4" y="68"/>
                    <a:pt x="1" y="51"/>
                  </a:cubicBezTo>
                  <a:cubicBezTo>
                    <a:pt x="1" y="51"/>
                    <a:pt x="1" y="51"/>
                    <a:pt x="1" y="51"/>
                  </a:cubicBezTo>
                  <a:cubicBezTo>
                    <a:pt x="1" y="49"/>
                    <a:pt x="1" y="48"/>
                    <a:pt x="0" y="46"/>
                  </a:cubicBezTo>
                  <a:cubicBezTo>
                    <a:pt x="0" y="42"/>
                    <a:pt x="0" y="38"/>
                    <a:pt x="1" y="33"/>
                  </a:cubicBezTo>
                  <a:cubicBezTo>
                    <a:pt x="2" y="24"/>
                    <a:pt x="5" y="17"/>
                    <a:pt x="7" y="12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8" y="11"/>
                    <a:pt x="8" y="11"/>
                    <a:pt x="9" y="10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13" y="3"/>
                    <a:pt x="17" y="0"/>
                    <a:pt x="19" y="2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22" y="4"/>
                    <a:pt x="24" y="3"/>
                    <a:pt x="25" y="2"/>
                  </a:cubicBezTo>
                  <a:cubicBezTo>
                    <a:pt x="27" y="2"/>
                    <a:pt x="29" y="1"/>
                    <a:pt x="31" y="1"/>
                  </a:cubicBezTo>
                  <a:cubicBezTo>
                    <a:pt x="31" y="1"/>
                    <a:pt x="31" y="1"/>
                    <a:pt x="31" y="1"/>
                  </a:cubicBezTo>
                  <a:cubicBezTo>
                    <a:pt x="33" y="2"/>
                    <a:pt x="35" y="3"/>
                    <a:pt x="36" y="4"/>
                  </a:cubicBezTo>
                  <a:cubicBezTo>
                    <a:pt x="39" y="6"/>
                    <a:pt x="41" y="7"/>
                    <a:pt x="43" y="9"/>
                  </a:cubicBezTo>
                  <a:cubicBezTo>
                    <a:pt x="52" y="17"/>
                    <a:pt x="58" y="25"/>
                    <a:pt x="60" y="34"/>
                  </a:cubicBezTo>
                  <a:cubicBezTo>
                    <a:pt x="60" y="34"/>
                    <a:pt x="60" y="34"/>
                    <a:pt x="60" y="34"/>
                  </a:cubicBezTo>
                  <a:cubicBezTo>
                    <a:pt x="62" y="40"/>
                    <a:pt x="63" y="47"/>
                    <a:pt x="62" y="52"/>
                  </a:cubicBezTo>
                  <a:cubicBezTo>
                    <a:pt x="62" y="65"/>
                    <a:pt x="57" y="77"/>
                    <a:pt x="49" y="87"/>
                  </a:cubicBezTo>
                  <a:cubicBezTo>
                    <a:pt x="37" y="101"/>
                    <a:pt x="37" y="101"/>
                    <a:pt x="37" y="101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" name="Freeform 993">
              <a:extLst>
                <a:ext uri="{FF2B5EF4-FFF2-40B4-BE49-F238E27FC236}">
                  <a16:creationId xmlns:a16="http://schemas.microsoft.com/office/drawing/2014/main" id="{7AC3AEF7-E75F-477F-89AF-41B710AB58E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018713" y="877888"/>
              <a:ext cx="207963" cy="219075"/>
            </a:xfrm>
            <a:custGeom>
              <a:avLst/>
              <a:gdLst>
                <a:gd name="T0" fmla="*/ 13 w 63"/>
                <a:gd name="T1" fmla="*/ 47 h 66"/>
                <a:gd name="T2" fmla="*/ 28 w 63"/>
                <a:gd name="T3" fmla="*/ 63 h 66"/>
                <a:gd name="T4" fmla="*/ 33 w 63"/>
                <a:gd name="T5" fmla="*/ 66 h 66"/>
                <a:gd name="T6" fmla="*/ 36 w 63"/>
                <a:gd name="T7" fmla="*/ 63 h 66"/>
                <a:gd name="T8" fmla="*/ 32 w 63"/>
                <a:gd name="T9" fmla="*/ 58 h 66"/>
                <a:gd name="T10" fmla="*/ 27 w 63"/>
                <a:gd name="T11" fmla="*/ 53 h 66"/>
                <a:gd name="T12" fmla="*/ 27 w 63"/>
                <a:gd name="T13" fmla="*/ 55 h 66"/>
                <a:gd name="T14" fmla="*/ 26 w 63"/>
                <a:gd name="T15" fmla="*/ 55 h 66"/>
                <a:gd name="T16" fmla="*/ 19 w 63"/>
                <a:gd name="T17" fmla="*/ 49 h 66"/>
                <a:gd name="T18" fmla="*/ 13 w 63"/>
                <a:gd name="T19" fmla="*/ 47 h 66"/>
                <a:gd name="T20" fmla="*/ 24 w 63"/>
                <a:gd name="T21" fmla="*/ 40 h 66"/>
                <a:gd name="T22" fmla="*/ 27 w 63"/>
                <a:gd name="T23" fmla="*/ 52 h 66"/>
                <a:gd name="T24" fmla="*/ 37 w 63"/>
                <a:gd name="T25" fmla="*/ 62 h 66"/>
                <a:gd name="T26" fmla="*/ 40 w 63"/>
                <a:gd name="T27" fmla="*/ 59 h 66"/>
                <a:gd name="T28" fmla="*/ 34 w 63"/>
                <a:gd name="T29" fmla="*/ 49 h 66"/>
                <a:gd name="T30" fmla="*/ 33 w 63"/>
                <a:gd name="T31" fmla="*/ 49 h 66"/>
                <a:gd name="T32" fmla="*/ 33 w 63"/>
                <a:gd name="T33" fmla="*/ 49 h 66"/>
                <a:gd name="T34" fmla="*/ 28 w 63"/>
                <a:gd name="T35" fmla="*/ 43 h 66"/>
                <a:gd name="T36" fmla="*/ 24 w 63"/>
                <a:gd name="T37" fmla="*/ 40 h 66"/>
                <a:gd name="T38" fmla="*/ 19 w 63"/>
                <a:gd name="T39" fmla="*/ 28 h 66"/>
                <a:gd name="T40" fmla="*/ 23 w 63"/>
                <a:gd name="T41" fmla="*/ 39 h 66"/>
                <a:gd name="T42" fmla="*/ 27 w 63"/>
                <a:gd name="T43" fmla="*/ 41 h 66"/>
                <a:gd name="T44" fmla="*/ 19 w 63"/>
                <a:gd name="T45" fmla="*/ 28 h 66"/>
                <a:gd name="T46" fmla="*/ 33 w 63"/>
                <a:gd name="T47" fmla="*/ 27 h 66"/>
                <a:gd name="T48" fmla="*/ 34 w 63"/>
                <a:gd name="T49" fmla="*/ 47 h 66"/>
                <a:gd name="T50" fmla="*/ 40 w 63"/>
                <a:gd name="T51" fmla="*/ 55 h 66"/>
                <a:gd name="T52" fmla="*/ 39 w 63"/>
                <a:gd name="T53" fmla="*/ 46 h 66"/>
                <a:gd name="T54" fmla="*/ 38 w 63"/>
                <a:gd name="T55" fmla="*/ 48 h 66"/>
                <a:gd name="T56" fmla="*/ 36 w 63"/>
                <a:gd name="T57" fmla="*/ 35 h 66"/>
                <a:gd name="T58" fmla="*/ 33 w 63"/>
                <a:gd name="T59" fmla="*/ 27 h 66"/>
                <a:gd name="T60" fmla="*/ 30 w 63"/>
                <a:gd name="T61" fmla="*/ 16 h 66"/>
                <a:gd name="T62" fmla="*/ 32 w 63"/>
                <a:gd name="T63" fmla="*/ 24 h 66"/>
                <a:gd name="T64" fmla="*/ 35 w 63"/>
                <a:gd name="T65" fmla="*/ 28 h 66"/>
                <a:gd name="T66" fmla="*/ 30 w 63"/>
                <a:gd name="T67" fmla="*/ 16 h 66"/>
                <a:gd name="T68" fmla="*/ 2 w 63"/>
                <a:gd name="T69" fmla="*/ 10 h 66"/>
                <a:gd name="T70" fmla="*/ 1 w 63"/>
                <a:gd name="T71" fmla="*/ 19 h 66"/>
                <a:gd name="T72" fmla="*/ 1 w 63"/>
                <a:gd name="T73" fmla="*/ 19 h 66"/>
                <a:gd name="T74" fmla="*/ 1 w 63"/>
                <a:gd name="T75" fmla="*/ 19 h 66"/>
                <a:gd name="T76" fmla="*/ 1 w 63"/>
                <a:gd name="T77" fmla="*/ 19 h 66"/>
                <a:gd name="T78" fmla="*/ 12 w 63"/>
                <a:gd name="T79" fmla="*/ 47 h 66"/>
                <a:gd name="T80" fmla="*/ 18 w 63"/>
                <a:gd name="T81" fmla="*/ 48 h 66"/>
                <a:gd name="T82" fmla="*/ 11 w 63"/>
                <a:gd name="T83" fmla="*/ 37 h 66"/>
                <a:gd name="T84" fmla="*/ 10 w 63"/>
                <a:gd name="T85" fmla="*/ 37 h 66"/>
                <a:gd name="T86" fmla="*/ 9 w 63"/>
                <a:gd name="T87" fmla="*/ 34 h 66"/>
                <a:gd name="T88" fmla="*/ 2 w 63"/>
                <a:gd name="T89" fmla="*/ 10 h 66"/>
                <a:gd name="T90" fmla="*/ 2 w 63"/>
                <a:gd name="T91" fmla="*/ 10 h 66"/>
                <a:gd name="T92" fmla="*/ 45 w 63"/>
                <a:gd name="T93" fmla="*/ 6 h 66"/>
                <a:gd name="T94" fmla="*/ 40 w 63"/>
                <a:gd name="T95" fmla="*/ 44 h 66"/>
                <a:gd name="T96" fmla="*/ 41 w 63"/>
                <a:gd name="T97" fmla="*/ 57 h 66"/>
                <a:gd name="T98" fmla="*/ 45 w 63"/>
                <a:gd name="T99" fmla="*/ 53 h 66"/>
                <a:gd name="T100" fmla="*/ 44 w 63"/>
                <a:gd name="T101" fmla="*/ 52 h 66"/>
                <a:gd name="T102" fmla="*/ 45 w 63"/>
                <a:gd name="T103" fmla="*/ 6 h 66"/>
                <a:gd name="T104" fmla="*/ 58 w 63"/>
                <a:gd name="T105" fmla="*/ 0 h 66"/>
                <a:gd name="T106" fmla="*/ 58 w 63"/>
                <a:gd name="T107" fmla="*/ 0 h 66"/>
                <a:gd name="T108" fmla="*/ 55 w 63"/>
                <a:gd name="T109" fmla="*/ 42 h 66"/>
                <a:gd name="T110" fmla="*/ 59 w 63"/>
                <a:gd name="T111" fmla="*/ 36 h 66"/>
                <a:gd name="T112" fmla="*/ 62 w 63"/>
                <a:gd name="T113" fmla="*/ 20 h 66"/>
                <a:gd name="T114" fmla="*/ 63 w 63"/>
                <a:gd name="T115" fmla="*/ 17 h 66"/>
                <a:gd name="T116" fmla="*/ 60 w 63"/>
                <a:gd name="T117" fmla="*/ 2 h 66"/>
                <a:gd name="T118" fmla="*/ 60 w 63"/>
                <a:gd name="T119" fmla="*/ 2 h 66"/>
                <a:gd name="T120" fmla="*/ 60 w 63"/>
                <a:gd name="T121" fmla="*/ 2 h 66"/>
                <a:gd name="T122" fmla="*/ 58 w 63"/>
                <a:gd name="T123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63" h="66">
                  <a:moveTo>
                    <a:pt x="13" y="47"/>
                  </a:moveTo>
                  <a:cubicBezTo>
                    <a:pt x="17" y="53"/>
                    <a:pt x="22" y="58"/>
                    <a:pt x="28" y="63"/>
                  </a:cubicBezTo>
                  <a:cubicBezTo>
                    <a:pt x="33" y="66"/>
                    <a:pt x="33" y="66"/>
                    <a:pt x="33" y="66"/>
                  </a:cubicBezTo>
                  <a:cubicBezTo>
                    <a:pt x="34" y="65"/>
                    <a:pt x="35" y="64"/>
                    <a:pt x="36" y="63"/>
                  </a:cubicBezTo>
                  <a:cubicBezTo>
                    <a:pt x="35" y="61"/>
                    <a:pt x="33" y="59"/>
                    <a:pt x="32" y="58"/>
                  </a:cubicBezTo>
                  <a:cubicBezTo>
                    <a:pt x="30" y="56"/>
                    <a:pt x="29" y="55"/>
                    <a:pt x="27" y="53"/>
                  </a:cubicBezTo>
                  <a:cubicBezTo>
                    <a:pt x="27" y="54"/>
                    <a:pt x="27" y="54"/>
                    <a:pt x="27" y="55"/>
                  </a:cubicBezTo>
                  <a:cubicBezTo>
                    <a:pt x="27" y="55"/>
                    <a:pt x="27" y="55"/>
                    <a:pt x="26" y="55"/>
                  </a:cubicBezTo>
                  <a:cubicBezTo>
                    <a:pt x="25" y="55"/>
                    <a:pt x="22" y="53"/>
                    <a:pt x="19" y="49"/>
                  </a:cubicBezTo>
                  <a:cubicBezTo>
                    <a:pt x="16" y="48"/>
                    <a:pt x="14" y="48"/>
                    <a:pt x="13" y="47"/>
                  </a:cubicBezTo>
                  <a:moveTo>
                    <a:pt x="24" y="40"/>
                  </a:moveTo>
                  <a:cubicBezTo>
                    <a:pt x="25" y="45"/>
                    <a:pt x="27" y="49"/>
                    <a:pt x="27" y="52"/>
                  </a:cubicBezTo>
                  <a:cubicBezTo>
                    <a:pt x="31" y="55"/>
                    <a:pt x="34" y="58"/>
                    <a:pt x="37" y="62"/>
                  </a:cubicBezTo>
                  <a:cubicBezTo>
                    <a:pt x="38" y="61"/>
                    <a:pt x="39" y="60"/>
                    <a:pt x="40" y="59"/>
                  </a:cubicBezTo>
                  <a:cubicBezTo>
                    <a:pt x="38" y="56"/>
                    <a:pt x="37" y="53"/>
                    <a:pt x="34" y="49"/>
                  </a:cubicBezTo>
                  <a:cubicBezTo>
                    <a:pt x="34" y="49"/>
                    <a:pt x="34" y="49"/>
                    <a:pt x="33" y="49"/>
                  </a:cubicBezTo>
                  <a:cubicBezTo>
                    <a:pt x="33" y="49"/>
                    <a:pt x="33" y="49"/>
                    <a:pt x="33" y="49"/>
                  </a:cubicBezTo>
                  <a:cubicBezTo>
                    <a:pt x="32" y="49"/>
                    <a:pt x="30" y="46"/>
                    <a:pt x="28" y="43"/>
                  </a:cubicBezTo>
                  <a:cubicBezTo>
                    <a:pt x="27" y="42"/>
                    <a:pt x="25" y="41"/>
                    <a:pt x="24" y="40"/>
                  </a:cubicBezTo>
                  <a:moveTo>
                    <a:pt x="19" y="28"/>
                  </a:moveTo>
                  <a:cubicBezTo>
                    <a:pt x="19" y="28"/>
                    <a:pt x="21" y="33"/>
                    <a:pt x="23" y="39"/>
                  </a:cubicBezTo>
                  <a:cubicBezTo>
                    <a:pt x="25" y="40"/>
                    <a:pt x="26" y="40"/>
                    <a:pt x="27" y="41"/>
                  </a:cubicBezTo>
                  <a:cubicBezTo>
                    <a:pt x="23" y="35"/>
                    <a:pt x="19" y="28"/>
                    <a:pt x="19" y="28"/>
                  </a:cubicBezTo>
                  <a:moveTo>
                    <a:pt x="33" y="27"/>
                  </a:moveTo>
                  <a:cubicBezTo>
                    <a:pt x="34" y="33"/>
                    <a:pt x="35" y="42"/>
                    <a:pt x="34" y="47"/>
                  </a:cubicBezTo>
                  <a:cubicBezTo>
                    <a:pt x="37" y="50"/>
                    <a:pt x="38" y="53"/>
                    <a:pt x="40" y="55"/>
                  </a:cubicBezTo>
                  <a:cubicBezTo>
                    <a:pt x="40" y="53"/>
                    <a:pt x="40" y="50"/>
                    <a:pt x="39" y="46"/>
                  </a:cubicBezTo>
                  <a:cubicBezTo>
                    <a:pt x="39" y="47"/>
                    <a:pt x="39" y="47"/>
                    <a:pt x="38" y="48"/>
                  </a:cubicBezTo>
                  <a:cubicBezTo>
                    <a:pt x="38" y="43"/>
                    <a:pt x="37" y="39"/>
                    <a:pt x="36" y="35"/>
                  </a:cubicBezTo>
                  <a:cubicBezTo>
                    <a:pt x="36" y="32"/>
                    <a:pt x="34" y="29"/>
                    <a:pt x="33" y="27"/>
                  </a:cubicBezTo>
                  <a:moveTo>
                    <a:pt x="30" y="16"/>
                  </a:moveTo>
                  <a:cubicBezTo>
                    <a:pt x="30" y="16"/>
                    <a:pt x="31" y="19"/>
                    <a:pt x="32" y="24"/>
                  </a:cubicBezTo>
                  <a:cubicBezTo>
                    <a:pt x="33" y="25"/>
                    <a:pt x="34" y="27"/>
                    <a:pt x="35" y="28"/>
                  </a:cubicBezTo>
                  <a:cubicBezTo>
                    <a:pt x="33" y="21"/>
                    <a:pt x="30" y="16"/>
                    <a:pt x="30" y="16"/>
                  </a:cubicBezTo>
                  <a:moveTo>
                    <a:pt x="2" y="10"/>
                  </a:moveTo>
                  <a:cubicBezTo>
                    <a:pt x="0" y="10"/>
                    <a:pt x="1" y="18"/>
                    <a:pt x="1" y="19"/>
                  </a:cubicBezTo>
                  <a:cubicBezTo>
                    <a:pt x="1" y="19"/>
                    <a:pt x="1" y="19"/>
                    <a:pt x="1" y="19"/>
                  </a:cubicBezTo>
                  <a:cubicBezTo>
                    <a:pt x="1" y="19"/>
                    <a:pt x="1" y="19"/>
                    <a:pt x="1" y="19"/>
                  </a:cubicBezTo>
                  <a:cubicBezTo>
                    <a:pt x="1" y="19"/>
                    <a:pt x="1" y="19"/>
                    <a:pt x="1" y="19"/>
                  </a:cubicBezTo>
                  <a:cubicBezTo>
                    <a:pt x="2" y="29"/>
                    <a:pt x="6" y="38"/>
                    <a:pt x="12" y="47"/>
                  </a:cubicBezTo>
                  <a:cubicBezTo>
                    <a:pt x="14" y="47"/>
                    <a:pt x="16" y="47"/>
                    <a:pt x="18" y="48"/>
                  </a:cubicBezTo>
                  <a:cubicBezTo>
                    <a:pt x="16" y="45"/>
                    <a:pt x="13" y="41"/>
                    <a:pt x="11" y="37"/>
                  </a:cubicBezTo>
                  <a:cubicBezTo>
                    <a:pt x="11" y="37"/>
                    <a:pt x="11" y="37"/>
                    <a:pt x="10" y="37"/>
                  </a:cubicBezTo>
                  <a:cubicBezTo>
                    <a:pt x="9" y="36"/>
                    <a:pt x="9" y="35"/>
                    <a:pt x="9" y="34"/>
                  </a:cubicBezTo>
                  <a:cubicBezTo>
                    <a:pt x="6" y="27"/>
                    <a:pt x="3" y="19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moveTo>
                    <a:pt x="45" y="6"/>
                  </a:moveTo>
                  <a:cubicBezTo>
                    <a:pt x="45" y="6"/>
                    <a:pt x="46" y="31"/>
                    <a:pt x="40" y="44"/>
                  </a:cubicBezTo>
                  <a:cubicBezTo>
                    <a:pt x="41" y="49"/>
                    <a:pt x="41" y="53"/>
                    <a:pt x="41" y="57"/>
                  </a:cubicBezTo>
                  <a:cubicBezTo>
                    <a:pt x="43" y="56"/>
                    <a:pt x="44" y="55"/>
                    <a:pt x="45" y="53"/>
                  </a:cubicBezTo>
                  <a:cubicBezTo>
                    <a:pt x="45" y="53"/>
                    <a:pt x="44" y="53"/>
                    <a:pt x="44" y="52"/>
                  </a:cubicBezTo>
                  <a:cubicBezTo>
                    <a:pt x="51" y="28"/>
                    <a:pt x="45" y="6"/>
                    <a:pt x="45" y="6"/>
                  </a:cubicBezTo>
                  <a:moveTo>
                    <a:pt x="58" y="0"/>
                  </a:moveTo>
                  <a:cubicBezTo>
                    <a:pt x="58" y="0"/>
                    <a:pt x="58" y="0"/>
                    <a:pt x="58" y="0"/>
                  </a:cubicBezTo>
                  <a:cubicBezTo>
                    <a:pt x="58" y="0"/>
                    <a:pt x="63" y="20"/>
                    <a:pt x="55" y="42"/>
                  </a:cubicBezTo>
                  <a:cubicBezTo>
                    <a:pt x="57" y="40"/>
                    <a:pt x="58" y="38"/>
                    <a:pt x="59" y="36"/>
                  </a:cubicBezTo>
                  <a:cubicBezTo>
                    <a:pt x="61" y="31"/>
                    <a:pt x="62" y="26"/>
                    <a:pt x="62" y="20"/>
                  </a:cubicBezTo>
                  <a:cubicBezTo>
                    <a:pt x="62" y="19"/>
                    <a:pt x="63" y="18"/>
                    <a:pt x="63" y="17"/>
                  </a:cubicBezTo>
                  <a:cubicBezTo>
                    <a:pt x="63" y="12"/>
                    <a:pt x="62" y="7"/>
                    <a:pt x="60" y="2"/>
                  </a:cubicBezTo>
                  <a:cubicBezTo>
                    <a:pt x="60" y="2"/>
                    <a:pt x="60" y="2"/>
                    <a:pt x="60" y="2"/>
                  </a:cubicBezTo>
                  <a:cubicBezTo>
                    <a:pt x="60" y="2"/>
                    <a:pt x="60" y="2"/>
                    <a:pt x="60" y="2"/>
                  </a:cubicBezTo>
                  <a:cubicBezTo>
                    <a:pt x="60" y="0"/>
                    <a:pt x="59" y="0"/>
                    <a:pt x="58" y="0"/>
                  </a:cubicBezTo>
                </a:path>
              </a:pathLst>
            </a:custGeom>
            <a:solidFill>
              <a:srgbClr val="FCE9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" name="Freeform 994">
              <a:extLst>
                <a:ext uri="{FF2B5EF4-FFF2-40B4-BE49-F238E27FC236}">
                  <a16:creationId xmlns:a16="http://schemas.microsoft.com/office/drawing/2014/main" id="{2E2E71D6-F300-4594-8D27-B6ADE6589A3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37763" y="1023938"/>
              <a:ext cx="106363" cy="106363"/>
            </a:xfrm>
            <a:custGeom>
              <a:avLst/>
              <a:gdLst>
                <a:gd name="T0" fmla="*/ 2 w 32"/>
                <a:gd name="T1" fmla="*/ 3 h 32"/>
                <a:gd name="T2" fmla="*/ 13 w 32"/>
                <a:gd name="T3" fmla="*/ 22 h 32"/>
                <a:gd name="T4" fmla="*/ 32 w 32"/>
                <a:gd name="T5" fmla="*/ 31 h 32"/>
                <a:gd name="T6" fmla="*/ 30 w 32"/>
                <a:gd name="T7" fmla="*/ 32 h 32"/>
                <a:gd name="T8" fmla="*/ 1 w 32"/>
                <a:gd name="T9" fmla="*/ 3 h 32"/>
                <a:gd name="T10" fmla="*/ 1 w 32"/>
                <a:gd name="T11" fmla="*/ 3 h 32"/>
                <a:gd name="T12" fmla="*/ 0 w 32"/>
                <a:gd name="T13" fmla="*/ 1 h 32"/>
                <a:gd name="T14" fmla="*/ 2 w 32"/>
                <a:gd name="T15" fmla="*/ 1 h 32"/>
                <a:gd name="T16" fmla="*/ 2 w 32"/>
                <a:gd name="T17" fmla="*/ 3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32">
                  <a:moveTo>
                    <a:pt x="2" y="3"/>
                  </a:moveTo>
                  <a:cubicBezTo>
                    <a:pt x="3" y="7"/>
                    <a:pt x="5" y="16"/>
                    <a:pt x="13" y="22"/>
                  </a:cubicBezTo>
                  <a:cubicBezTo>
                    <a:pt x="24" y="30"/>
                    <a:pt x="32" y="31"/>
                    <a:pt x="32" y="31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2"/>
                    <a:pt x="6" y="28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0" y="2"/>
                    <a:pt x="0" y="1"/>
                  </a:cubicBezTo>
                  <a:cubicBezTo>
                    <a:pt x="0" y="0"/>
                    <a:pt x="1" y="0"/>
                    <a:pt x="2" y="1"/>
                  </a:cubicBezTo>
                  <a:cubicBezTo>
                    <a:pt x="3" y="3"/>
                    <a:pt x="2" y="3"/>
                    <a:pt x="2" y="3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3" name="Freeform 995">
              <a:extLst>
                <a:ext uri="{FF2B5EF4-FFF2-40B4-BE49-F238E27FC236}">
                  <a16:creationId xmlns:a16="http://schemas.microsoft.com/office/drawing/2014/main" id="{40EEC75E-A3D5-47C8-AEAE-A8F4400888A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28238" y="1003301"/>
              <a:ext cx="119063" cy="103188"/>
            </a:xfrm>
            <a:custGeom>
              <a:avLst/>
              <a:gdLst>
                <a:gd name="T0" fmla="*/ 34 w 36"/>
                <a:gd name="T1" fmla="*/ 31 h 31"/>
                <a:gd name="T2" fmla="*/ 36 w 36"/>
                <a:gd name="T3" fmla="*/ 31 h 31"/>
                <a:gd name="T4" fmla="*/ 3 w 36"/>
                <a:gd name="T5" fmla="*/ 3 h 31"/>
                <a:gd name="T6" fmla="*/ 2 w 36"/>
                <a:gd name="T7" fmla="*/ 0 h 31"/>
                <a:gd name="T8" fmla="*/ 2 w 36"/>
                <a:gd name="T9" fmla="*/ 3 h 31"/>
                <a:gd name="T10" fmla="*/ 2 w 36"/>
                <a:gd name="T11" fmla="*/ 3 h 31"/>
                <a:gd name="T12" fmla="*/ 10 w 36"/>
                <a:gd name="T13" fmla="*/ 15 h 31"/>
                <a:gd name="T14" fmla="*/ 34 w 36"/>
                <a:gd name="T1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" h="31">
                  <a:moveTo>
                    <a:pt x="34" y="31"/>
                  </a:moveTo>
                  <a:cubicBezTo>
                    <a:pt x="36" y="31"/>
                    <a:pt x="36" y="31"/>
                    <a:pt x="36" y="31"/>
                  </a:cubicBezTo>
                  <a:cubicBezTo>
                    <a:pt x="36" y="31"/>
                    <a:pt x="11" y="21"/>
                    <a:pt x="3" y="3"/>
                  </a:cubicBezTo>
                  <a:cubicBezTo>
                    <a:pt x="3" y="3"/>
                    <a:pt x="3" y="1"/>
                    <a:pt x="2" y="0"/>
                  </a:cubicBezTo>
                  <a:cubicBezTo>
                    <a:pt x="1" y="0"/>
                    <a:pt x="0" y="2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4" y="6"/>
                    <a:pt x="7" y="11"/>
                    <a:pt x="10" y="15"/>
                  </a:cubicBezTo>
                  <a:cubicBezTo>
                    <a:pt x="17" y="22"/>
                    <a:pt x="30" y="29"/>
                    <a:pt x="34" y="31"/>
                  </a:cubicBezTo>
                  <a:close/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" name="Freeform 996">
              <a:extLst>
                <a:ext uri="{FF2B5EF4-FFF2-40B4-BE49-F238E27FC236}">
                  <a16:creationId xmlns:a16="http://schemas.microsoft.com/office/drawing/2014/main" id="{FD675139-1D5B-493D-9E4F-53ECA0931C5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25063" y="893763"/>
              <a:ext cx="155575" cy="219075"/>
            </a:xfrm>
            <a:custGeom>
              <a:avLst/>
              <a:gdLst>
                <a:gd name="T0" fmla="*/ 6 w 47"/>
                <a:gd name="T1" fmla="*/ 2 h 66"/>
                <a:gd name="T2" fmla="*/ 3 w 47"/>
                <a:gd name="T3" fmla="*/ 1 h 66"/>
                <a:gd name="T4" fmla="*/ 7 w 47"/>
                <a:gd name="T5" fmla="*/ 4 h 66"/>
                <a:gd name="T6" fmla="*/ 37 w 47"/>
                <a:gd name="T7" fmla="*/ 65 h 66"/>
                <a:gd name="T8" fmla="*/ 39 w 47"/>
                <a:gd name="T9" fmla="*/ 66 h 66"/>
                <a:gd name="T10" fmla="*/ 6 w 47"/>
                <a:gd name="T11" fmla="*/ 2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" h="66">
                  <a:moveTo>
                    <a:pt x="6" y="2"/>
                  </a:moveTo>
                  <a:cubicBezTo>
                    <a:pt x="5" y="1"/>
                    <a:pt x="4" y="0"/>
                    <a:pt x="3" y="1"/>
                  </a:cubicBezTo>
                  <a:cubicBezTo>
                    <a:pt x="0" y="3"/>
                    <a:pt x="5" y="7"/>
                    <a:pt x="7" y="4"/>
                  </a:cubicBezTo>
                  <a:cubicBezTo>
                    <a:pt x="47" y="15"/>
                    <a:pt x="37" y="65"/>
                    <a:pt x="37" y="65"/>
                  </a:cubicBezTo>
                  <a:cubicBezTo>
                    <a:pt x="39" y="66"/>
                    <a:pt x="39" y="66"/>
                    <a:pt x="39" y="66"/>
                  </a:cubicBezTo>
                  <a:cubicBezTo>
                    <a:pt x="39" y="65"/>
                    <a:pt x="47" y="13"/>
                    <a:pt x="6" y="2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5" name="Freeform 997">
              <a:extLst>
                <a:ext uri="{FF2B5EF4-FFF2-40B4-BE49-F238E27FC236}">
                  <a16:creationId xmlns:a16="http://schemas.microsoft.com/office/drawing/2014/main" id="{B7CB4ACD-88F6-4E4A-9E4D-E934A6B5D60B}"/>
                </a:ext>
              </a:extLst>
            </p:cNvPr>
            <p:cNvSpPr>
              <a:spLocks/>
            </p:cNvSpPr>
            <p:nvPr/>
          </p:nvSpPr>
          <p:spPr bwMode="auto">
            <a:xfrm>
              <a:off x="9975851" y="1042988"/>
              <a:ext cx="125413" cy="115888"/>
            </a:xfrm>
            <a:custGeom>
              <a:avLst/>
              <a:gdLst>
                <a:gd name="T0" fmla="*/ 1 w 38"/>
                <a:gd name="T1" fmla="*/ 4 h 35"/>
                <a:gd name="T2" fmla="*/ 1 w 38"/>
                <a:gd name="T3" fmla="*/ 1 h 35"/>
                <a:gd name="T4" fmla="*/ 2 w 38"/>
                <a:gd name="T5" fmla="*/ 5 h 35"/>
                <a:gd name="T6" fmla="*/ 38 w 38"/>
                <a:gd name="T7" fmla="*/ 33 h 35"/>
                <a:gd name="T8" fmla="*/ 38 w 38"/>
                <a:gd name="T9" fmla="*/ 35 h 35"/>
                <a:gd name="T10" fmla="*/ 1 w 38"/>
                <a:gd name="T11" fmla="*/ 4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35">
                  <a:moveTo>
                    <a:pt x="1" y="4"/>
                  </a:moveTo>
                  <a:cubicBezTo>
                    <a:pt x="0" y="3"/>
                    <a:pt x="0" y="2"/>
                    <a:pt x="1" y="1"/>
                  </a:cubicBezTo>
                  <a:cubicBezTo>
                    <a:pt x="2" y="0"/>
                    <a:pt x="4" y="4"/>
                    <a:pt x="2" y="5"/>
                  </a:cubicBezTo>
                  <a:cubicBezTo>
                    <a:pt x="3" y="32"/>
                    <a:pt x="38" y="33"/>
                    <a:pt x="38" y="33"/>
                  </a:cubicBezTo>
                  <a:cubicBezTo>
                    <a:pt x="38" y="35"/>
                    <a:pt x="38" y="35"/>
                    <a:pt x="38" y="35"/>
                  </a:cubicBezTo>
                  <a:cubicBezTo>
                    <a:pt x="38" y="35"/>
                    <a:pt x="2" y="32"/>
                    <a:pt x="1" y="4"/>
                  </a:cubicBezTo>
                  <a:close/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6" name="Freeform 998">
              <a:extLst>
                <a:ext uri="{FF2B5EF4-FFF2-40B4-BE49-F238E27FC236}">
                  <a16:creationId xmlns:a16="http://schemas.microsoft.com/office/drawing/2014/main" id="{0CD0FC00-9479-43F2-8DDB-88A5CE82709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67926" y="947738"/>
              <a:ext cx="107950" cy="134938"/>
            </a:xfrm>
            <a:custGeom>
              <a:avLst/>
              <a:gdLst>
                <a:gd name="T0" fmla="*/ 4 w 33"/>
                <a:gd name="T1" fmla="*/ 1 h 41"/>
                <a:gd name="T2" fmla="*/ 2 w 33"/>
                <a:gd name="T3" fmla="*/ 1 h 41"/>
                <a:gd name="T4" fmla="*/ 5 w 33"/>
                <a:gd name="T5" fmla="*/ 3 h 41"/>
                <a:gd name="T6" fmla="*/ 30 w 33"/>
                <a:gd name="T7" fmla="*/ 41 h 41"/>
                <a:gd name="T8" fmla="*/ 32 w 33"/>
                <a:gd name="T9" fmla="*/ 41 h 41"/>
                <a:gd name="T10" fmla="*/ 4 w 33"/>
                <a:gd name="T11" fmla="*/ 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" h="41">
                  <a:moveTo>
                    <a:pt x="4" y="1"/>
                  </a:moveTo>
                  <a:cubicBezTo>
                    <a:pt x="3" y="1"/>
                    <a:pt x="2" y="0"/>
                    <a:pt x="2" y="1"/>
                  </a:cubicBezTo>
                  <a:cubicBezTo>
                    <a:pt x="0" y="2"/>
                    <a:pt x="4" y="5"/>
                    <a:pt x="5" y="3"/>
                  </a:cubicBezTo>
                  <a:cubicBezTo>
                    <a:pt x="33" y="6"/>
                    <a:pt x="30" y="41"/>
                    <a:pt x="30" y="41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2" y="41"/>
                    <a:pt x="32" y="5"/>
                    <a:pt x="4" y="1"/>
                  </a:cubicBezTo>
                  <a:close/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7" name="Freeform 999">
              <a:extLst>
                <a:ext uri="{FF2B5EF4-FFF2-40B4-BE49-F238E27FC236}">
                  <a16:creationId xmlns:a16="http://schemas.microsoft.com/office/drawing/2014/main" id="{54ECC8B5-0E55-4B7B-A261-580963D20277}"/>
                </a:ext>
              </a:extLst>
            </p:cNvPr>
            <p:cNvSpPr>
              <a:spLocks/>
            </p:cNvSpPr>
            <p:nvPr/>
          </p:nvSpPr>
          <p:spPr bwMode="auto">
            <a:xfrm>
              <a:off x="9925051" y="1042988"/>
              <a:ext cx="192088" cy="133350"/>
            </a:xfrm>
            <a:custGeom>
              <a:avLst/>
              <a:gdLst>
                <a:gd name="T0" fmla="*/ 2 w 58"/>
                <a:gd name="T1" fmla="*/ 5 h 40"/>
                <a:gd name="T2" fmla="*/ 1 w 58"/>
                <a:gd name="T3" fmla="*/ 2 h 40"/>
                <a:gd name="T4" fmla="*/ 4 w 58"/>
                <a:gd name="T5" fmla="*/ 6 h 40"/>
                <a:gd name="T6" fmla="*/ 58 w 58"/>
                <a:gd name="T7" fmla="*/ 28 h 40"/>
                <a:gd name="T8" fmla="*/ 58 w 58"/>
                <a:gd name="T9" fmla="*/ 30 h 40"/>
                <a:gd name="T10" fmla="*/ 2 w 58"/>
                <a:gd name="T11" fmla="*/ 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8" h="40">
                  <a:moveTo>
                    <a:pt x="2" y="5"/>
                  </a:moveTo>
                  <a:cubicBezTo>
                    <a:pt x="1" y="4"/>
                    <a:pt x="0" y="3"/>
                    <a:pt x="1" y="2"/>
                  </a:cubicBezTo>
                  <a:cubicBezTo>
                    <a:pt x="2" y="0"/>
                    <a:pt x="6" y="4"/>
                    <a:pt x="4" y="6"/>
                  </a:cubicBezTo>
                  <a:cubicBezTo>
                    <a:pt x="15" y="39"/>
                    <a:pt x="57" y="28"/>
                    <a:pt x="58" y="28"/>
                  </a:cubicBezTo>
                  <a:cubicBezTo>
                    <a:pt x="58" y="30"/>
                    <a:pt x="58" y="30"/>
                    <a:pt x="58" y="30"/>
                  </a:cubicBezTo>
                  <a:cubicBezTo>
                    <a:pt x="58" y="30"/>
                    <a:pt x="13" y="40"/>
                    <a:pt x="2" y="5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8" name="Freeform 1000">
              <a:extLst>
                <a:ext uri="{FF2B5EF4-FFF2-40B4-BE49-F238E27FC236}">
                  <a16:creationId xmlns:a16="http://schemas.microsoft.com/office/drawing/2014/main" id="{06F6339B-CEC0-42E0-BFA5-D11F7804FD69}"/>
                </a:ext>
              </a:extLst>
            </p:cNvPr>
            <p:cNvSpPr>
              <a:spLocks/>
            </p:cNvSpPr>
            <p:nvPr/>
          </p:nvSpPr>
          <p:spPr bwMode="auto">
            <a:xfrm>
              <a:off x="9991726" y="1017588"/>
              <a:ext cx="119063" cy="122238"/>
            </a:xfrm>
            <a:custGeom>
              <a:avLst/>
              <a:gdLst>
                <a:gd name="T0" fmla="*/ 2 w 36"/>
                <a:gd name="T1" fmla="*/ 3 h 37"/>
                <a:gd name="T2" fmla="*/ 2 w 36"/>
                <a:gd name="T3" fmla="*/ 1 h 37"/>
                <a:gd name="T4" fmla="*/ 3 w 36"/>
                <a:gd name="T5" fmla="*/ 4 h 37"/>
                <a:gd name="T6" fmla="*/ 36 w 36"/>
                <a:gd name="T7" fmla="*/ 36 h 37"/>
                <a:gd name="T8" fmla="*/ 36 w 36"/>
                <a:gd name="T9" fmla="*/ 37 h 37"/>
                <a:gd name="T10" fmla="*/ 2 w 36"/>
                <a:gd name="T11" fmla="*/ 3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6" h="37">
                  <a:moveTo>
                    <a:pt x="2" y="3"/>
                  </a:moveTo>
                  <a:cubicBezTo>
                    <a:pt x="2" y="3"/>
                    <a:pt x="1" y="1"/>
                    <a:pt x="2" y="1"/>
                  </a:cubicBezTo>
                  <a:cubicBezTo>
                    <a:pt x="3" y="0"/>
                    <a:pt x="5" y="4"/>
                    <a:pt x="3" y="4"/>
                  </a:cubicBezTo>
                  <a:cubicBezTo>
                    <a:pt x="2" y="32"/>
                    <a:pt x="36" y="36"/>
                    <a:pt x="36" y="36"/>
                  </a:cubicBezTo>
                  <a:cubicBezTo>
                    <a:pt x="36" y="37"/>
                    <a:pt x="36" y="37"/>
                    <a:pt x="36" y="37"/>
                  </a:cubicBezTo>
                  <a:cubicBezTo>
                    <a:pt x="36" y="37"/>
                    <a:pt x="0" y="32"/>
                    <a:pt x="2" y="3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9" name="Freeform 1001">
              <a:extLst>
                <a:ext uri="{FF2B5EF4-FFF2-40B4-BE49-F238E27FC236}">
                  <a16:creationId xmlns:a16="http://schemas.microsoft.com/office/drawing/2014/main" id="{0516B6C7-70D8-40BC-9293-A229CEF5A8D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44113" y="990601"/>
              <a:ext cx="115888" cy="98425"/>
            </a:xfrm>
            <a:custGeom>
              <a:avLst/>
              <a:gdLst>
                <a:gd name="T0" fmla="*/ 4 w 35"/>
                <a:gd name="T1" fmla="*/ 2 h 30"/>
                <a:gd name="T2" fmla="*/ 24 w 35"/>
                <a:gd name="T3" fmla="*/ 13 h 30"/>
                <a:gd name="T4" fmla="*/ 34 w 35"/>
                <a:gd name="T5" fmla="*/ 30 h 30"/>
                <a:gd name="T6" fmla="*/ 35 w 35"/>
                <a:gd name="T7" fmla="*/ 29 h 30"/>
                <a:gd name="T8" fmla="*/ 4 w 35"/>
                <a:gd name="T9" fmla="*/ 2 h 30"/>
                <a:gd name="T10" fmla="*/ 4 w 35"/>
                <a:gd name="T11" fmla="*/ 2 h 30"/>
                <a:gd name="T12" fmla="*/ 2 w 35"/>
                <a:gd name="T13" fmla="*/ 0 h 30"/>
                <a:gd name="T14" fmla="*/ 2 w 35"/>
                <a:gd name="T15" fmla="*/ 3 h 30"/>
                <a:gd name="T16" fmla="*/ 4 w 35"/>
                <a:gd name="T17" fmla="*/ 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" h="30">
                  <a:moveTo>
                    <a:pt x="4" y="2"/>
                  </a:moveTo>
                  <a:cubicBezTo>
                    <a:pt x="8" y="3"/>
                    <a:pt x="17" y="5"/>
                    <a:pt x="24" y="13"/>
                  </a:cubicBezTo>
                  <a:cubicBezTo>
                    <a:pt x="32" y="22"/>
                    <a:pt x="34" y="30"/>
                    <a:pt x="34" y="30"/>
                  </a:cubicBezTo>
                  <a:cubicBezTo>
                    <a:pt x="35" y="29"/>
                    <a:pt x="35" y="29"/>
                    <a:pt x="35" y="29"/>
                  </a:cubicBezTo>
                  <a:cubicBezTo>
                    <a:pt x="35" y="29"/>
                    <a:pt x="29" y="5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1"/>
                    <a:pt x="3" y="1"/>
                    <a:pt x="2" y="0"/>
                  </a:cubicBezTo>
                  <a:cubicBezTo>
                    <a:pt x="1" y="0"/>
                    <a:pt x="0" y="2"/>
                    <a:pt x="2" y="3"/>
                  </a:cubicBezTo>
                  <a:cubicBezTo>
                    <a:pt x="4" y="3"/>
                    <a:pt x="4" y="3"/>
                    <a:pt x="4" y="2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0" name="Freeform 1002">
              <a:extLst>
                <a:ext uri="{FF2B5EF4-FFF2-40B4-BE49-F238E27FC236}">
                  <a16:creationId xmlns:a16="http://schemas.microsoft.com/office/drawing/2014/main" id="{865019CF-EA44-4359-9D26-7F3AA59B06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44113" y="1027113"/>
              <a:ext cx="115888" cy="98425"/>
            </a:xfrm>
            <a:custGeom>
              <a:avLst/>
              <a:gdLst>
                <a:gd name="T0" fmla="*/ 4 w 35"/>
                <a:gd name="T1" fmla="*/ 2 h 30"/>
                <a:gd name="T2" fmla="*/ 24 w 35"/>
                <a:gd name="T3" fmla="*/ 13 h 30"/>
                <a:gd name="T4" fmla="*/ 33 w 35"/>
                <a:gd name="T5" fmla="*/ 30 h 30"/>
                <a:gd name="T6" fmla="*/ 35 w 35"/>
                <a:gd name="T7" fmla="*/ 29 h 30"/>
                <a:gd name="T8" fmla="*/ 4 w 35"/>
                <a:gd name="T9" fmla="*/ 2 h 30"/>
                <a:gd name="T10" fmla="*/ 4 w 35"/>
                <a:gd name="T11" fmla="*/ 2 h 30"/>
                <a:gd name="T12" fmla="*/ 2 w 35"/>
                <a:gd name="T13" fmla="*/ 0 h 30"/>
                <a:gd name="T14" fmla="*/ 2 w 35"/>
                <a:gd name="T15" fmla="*/ 3 h 30"/>
                <a:gd name="T16" fmla="*/ 4 w 35"/>
                <a:gd name="T17" fmla="*/ 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" h="30">
                  <a:moveTo>
                    <a:pt x="4" y="2"/>
                  </a:moveTo>
                  <a:cubicBezTo>
                    <a:pt x="8" y="3"/>
                    <a:pt x="17" y="5"/>
                    <a:pt x="24" y="13"/>
                  </a:cubicBezTo>
                  <a:cubicBezTo>
                    <a:pt x="32" y="22"/>
                    <a:pt x="33" y="30"/>
                    <a:pt x="33" y="30"/>
                  </a:cubicBezTo>
                  <a:cubicBezTo>
                    <a:pt x="35" y="29"/>
                    <a:pt x="35" y="29"/>
                    <a:pt x="35" y="29"/>
                  </a:cubicBezTo>
                  <a:cubicBezTo>
                    <a:pt x="35" y="29"/>
                    <a:pt x="29" y="5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1"/>
                    <a:pt x="2" y="1"/>
                    <a:pt x="2" y="0"/>
                  </a:cubicBezTo>
                  <a:cubicBezTo>
                    <a:pt x="0" y="0"/>
                    <a:pt x="0" y="2"/>
                    <a:pt x="2" y="3"/>
                  </a:cubicBezTo>
                  <a:cubicBezTo>
                    <a:pt x="4" y="3"/>
                    <a:pt x="4" y="3"/>
                    <a:pt x="4" y="2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1" name="Freeform 1003">
              <a:extLst>
                <a:ext uri="{FF2B5EF4-FFF2-40B4-BE49-F238E27FC236}">
                  <a16:creationId xmlns:a16="http://schemas.microsoft.com/office/drawing/2014/main" id="{8A597617-6518-4B70-8E4A-E7C1F9B936A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10776" y="1033463"/>
              <a:ext cx="133350" cy="85725"/>
            </a:xfrm>
            <a:custGeom>
              <a:avLst/>
              <a:gdLst>
                <a:gd name="T0" fmla="*/ 3 w 40"/>
                <a:gd name="T1" fmla="*/ 4 h 26"/>
                <a:gd name="T2" fmla="*/ 20 w 40"/>
                <a:gd name="T3" fmla="*/ 19 h 26"/>
                <a:gd name="T4" fmla="*/ 40 w 40"/>
                <a:gd name="T5" fmla="*/ 22 h 26"/>
                <a:gd name="T6" fmla="*/ 39 w 40"/>
                <a:gd name="T7" fmla="*/ 23 h 26"/>
                <a:gd name="T8" fmla="*/ 3 w 40"/>
                <a:gd name="T9" fmla="*/ 4 h 26"/>
                <a:gd name="T10" fmla="*/ 3 w 40"/>
                <a:gd name="T11" fmla="*/ 4 h 26"/>
                <a:gd name="T12" fmla="*/ 1 w 40"/>
                <a:gd name="T13" fmla="*/ 2 h 26"/>
                <a:gd name="T14" fmla="*/ 3 w 40"/>
                <a:gd name="T15" fmla="*/ 2 h 26"/>
                <a:gd name="T16" fmla="*/ 3 w 40"/>
                <a:gd name="T17" fmla="*/ 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" h="26">
                  <a:moveTo>
                    <a:pt x="3" y="4"/>
                  </a:moveTo>
                  <a:cubicBezTo>
                    <a:pt x="5" y="7"/>
                    <a:pt x="11" y="15"/>
                    <a:pt x="20" y="19"/>
                  </a:cubicBezTo>
                  <a:cubicBezTo>
                    <a:pt x="32" y="23"/>
                    <a:pt x="40" y="22"/>
                    <a:pt x="40" y="22"/>
                  </a:cubicBezTo>
                  <a:cubicBezTo>
                    <a:pt x="39" y="23"/>
                    <a:pt x="39" y="23"/>
                    <a:pt x="39" y="23"/>
                  </a:cubicBezTo>
                  <a:cubicBezTo>
                    <a:pt x="39" y="23"/>
                    <a:pt x="15" y="26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1" y="3"/>
                    <a:pt x="1" y="2"/>
                  </a:cubicBezTo>
                  <a:cubicBezTo>
                    <a:pt x="0" y="1"/>
                    <a:pt x="2" y="0"/>
                    <a:pt x="3" y="2"/>
                  </a:cubicBezTo>
                  <a:cubicBezTo>
                    <a:pt x="4" y="3"/>
                    <a:pt x="4" y="4"/>
                    <a:pt x="3" y="4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2" name="Freeform 1004">
              <a:extLst>
                <a:ext uri="{FF2B5EF4-FFF2-40B4-BE49-F238E27FC236}">
                  <a16:creationId xmlns:a16="http://schemas.microsoft.com/office/drawing/2014/main" id="{FA9A1157-E938-4B1B-85F4-461C7BD7E05D}"/>
                </a:ext>
              </a:extLst>
            </p:cNvPr>
            <p:cNvSpPr>
              <a:spLocks/>
            </p:cNvSpPr>
            <p:nvPr/>
          </p:nvSpPr>
          <p:spPr bwMode="auto">
            <a:xfrm>
              <a:off x="9915526" y="862013"/>
              <a:ext cx="360363" cy="423863"/>
            </a:xfrm>
            <a:custGeom>
              <a:avLst/>
              <a:gdLst>
                <a:gd name="T0" fmla="*/ 29 w 109"/>
                <a:gd name="T1" fmla="*/ 110 h 128"/>
                <a:gd name="T2" fmla="*/ 33 w 109"/>
                <a:gd name="T3" fmla="*/ 106 h 128"/>
                <a:gd name="T4" fmla="*/ 34 w 109"/>
                <a:gd name="T5" fmla="*/ 106 h 128"/>
                <a:gd name="T6" fmla="*/ 59 w 109"/>
                <a:gd name="T7" fmla="*/ 78 h 128"/>
                <a:gd name="T8" fmla="*/ 67 w 109"/>
                <a:gd name="T9" fmla="*/ 67 h 128"/>
                <a:gd name="T10" fmla="*/ 67 w 109"/>
                <a:gd name="T11" fmla="*/ 67 h 128"/>
                <a:gd name="T12" fmla="*/ 72 w 109"/>
                <a:gd name="T13" fmla="*/ 63 h 128"/>
                <a:gd name="T14" fmla="*/ 95 w 109"/>
                <a:gd name="T15" fmla="*/ 33 h 128"/>
                <a:gd name="T16" fmla="*/ 96 w 109"/>
                <a:gd name="T17" fmla="*/ 31 h 128"/>
                <a:gd name="T18" fmla="*/ 107 w 109"/>
                <a:gd name="T19" fmla="*/ 19 h 128"/>
                <a:gd name="T20" fmla="*/ 104 w 109"/>
                <a:gd name="T21" fmla="*/ 42 h 128"/>
                <a:gd name="T22" fmla="*/ 97 w 109"/>
                <a:gd name="T23" fmla="*/ 61 h 128"/>
                <a:gd name="T24" fmla="*/ 97 w 109"/>
                <a:gd name="T25" fmla="*/ 61 h 128"/>
                <a:gd name="T26" fmla="*/ 97 w 109"/>
                <a:gd name="T27" fmla="*/ 62 h 128"/>
                <a:gd name="T28" fmla="*/ 96 w 109"/>
                <a:gd name="T29" fmla="*/ 62 h 128"/>
                <a:gd name="T30" fmla="*/ 96 w 109"/>
                <a:gd name="T31" fmla="*/ 63 h 128"/>
                <a:gd name="T32" fmla="*/ 90 w 109"/>
                <a:gd name="T33" fmla="*/ 71 h 128"/>
                <a:gd name="T34" fmla="*/ 73 w 109"/>
                <a:gd name="T35" fmla="*/ 81 h 128"/>
                <a:gd name="T36" fmla="*/ 68 w 109"/>
                <a:gd name="T37" fmla="*/ 85 h 128"/>
                <a:gd name="T38" fmla="*/ 61 w 109"/>
                <a:gd name="T39" fmla="*/ 99 h 128"/>
                <a:gd name="T40" fmla="*/ 49 w 109"/>
                <a:gd name="T41" fmla="*/ 112 h 128"/>
                <a:gd name="T42" fmla="*/ 49 w 109"/>
                <a:gd name="T43" fmla="*/ 112 h 128"/>
                <a:gd name="T44" fmla="*/ 36 w 109"/>
                <a:gd name="T45" fmla="*/ 121 h 128"/>
                <a:gd name="T46" fmla="*/ 24 w 109"/>
                <a:gd name="T47" fmla="*/ 125 h 128"/>
                <a:gd name="T48" fmla="*/ 29 w 109"/>
                <a:gd name="T49" fmla="*/ 11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9" h="128">
                  <a:moveTo>
                    <a:pt x="29" y="110"/>
                  </a:moveTo>
                  <a:cubicBezTo>
                    <a:pt x="31" y="109"/>
                    <a:pt x="32" y="108"/>
                    <a:pt x="33" y="106"/>
                  </a:cubicBezTo>
                  <a:cubicBezTo>
                    <a:pt x="34" y="106"/>
                    <a:pt x="34" y="106"/>
                    <a:pt x="34" y="106"/>
                  </a:cubicBezTo>
                  <a:cubicBezTo>
                    <a:pt x="44" y="98"/>
                    <a:pt x="54" y="93"/>
                    <a:pt x="59" y="78"/>
                  </a:cubicBezTo>
                  <a:cubicBezTo>
                    <a:pt x="59" y="78"/>
                    <a:pt x="62" y="73"/>
                    <a:pt x="67" y="67"/>
                  </a:cubicBezTo>
                  <a:cubicBezTo>
                    <a:pt x="67" y="67"/>
                    <a:pt x="67" y="67"/>
                    <a:pt x="67" y="67"/>
                  </a:cubicBezTo>
                  <a:cubicBezTo>
                    <a:pt x="68" y="66"/>
                    <a:pt x="70" y="64"/>
                    <a:pt x="72" y="63"/>
                  </a:cubicBezTo>
                  <a:cubicBezTo>
                    <a:pt x="78" y="57"/>
                    <a:pt x="91" y="42"/>
                    <a:pt x="95" y="33"/>
                  </a:cubicBezTo>
                  <a:cubicBezTo>
                    <a:pt x="95" y="32"/>
                    <a:pt x="96" y="32"/>
                    <a:pt x="96" y="31"/>
                  </a:cubicBezTo>
                  <a:cubicBezTo>
                    <a:pt x="107" y="0"/>
                    <a:pt x="109" y="14"/>
                    <a:pt x="107" y="19"/>
                  </a:cubicBezTo>
                  <a:cubicBezTo>
                    <a:pt x="106" y="25"/>
                    <a:pt x="106" y="33"/>
                    <a:pt x="104" y="42"/>
                  </a:cubicBezTo>
                  <a:cubicBezTo>
                    <a:pt x="103" y="48"/>
                    <a:pt x="101" y="55"/>
                    <a:pt x="97" y="61"/>
                  </a:cubicBezTo>
                  <a:cubicBezTo>
                    <a:pt x="97" y="61"/>
                    <a:pt x="97" y="61"/>
                    <a:pt x="97" y="61"/>
                  </a:cubicBezTo>
                  <a:cubicBezTo>
                    <a:pt x="97" y="62"/>
                    <a:pt x="97" y="62"/>
                    <a:pt x="97" y="62"/>
                  </a:cubicBezTo>
                  <a:cubicBezTo>
                    <a:pt x="96" y="62"/>
                    <a:pt x="96" y="62"/>
                    <a:pt x="96" y="62"/>
                  </a:cubicBezTo>
                  <a:cubicBezTo>
                    <a:pt x="96" y="63"/>
                    <a:pt x="96" y="63"/>
                    <a:pt x="96" y="63"/>
                  </a:cubicBezTo>
                  <a:cubicBezTo>
                    <a:pt x="94" y="66"/>
                    <a:pt x="92" y="68"/>
                    <a:pt x="90" y="71"/>
                  </a:cubicBezTo>
                  <a:cubicBezTo>
                    <a:pt x="83" y="78"/>
                    <a:pt x="78" y="81"/>
                    <a:pt x="73" y="81"/>
                  </a:cubicBezTo>
                  <a:cubicBezTo>
                    <a:pt x="71" y="81"/>
                    <a:pt x="69" y="83"/>
                    <a:pt x="68" y="85"/>
                  </a:cubicBezTo>
                  <a:cubicBezTo>
                    <a:pt x="67" y="89"/>
                    <a:pt x="65" y="94"/>
                    <a:pt x="61" y="99"/>
                  </a:cubicBezTo>
                  <a:cubicBezTo>
                    <a:pt x="57" y="105"/>
                    <a:pt x="53" y="109"/>
                    <a:pt x="49" y="112"/>
                  </a:cubicBezTo>
                  <a:cubicBezTo>
                    <a:pt x="49" y="112"/>
                    <a:pt x="49" y="112"/>
                    <a:pt x="49" y="112"/>
                  </a:cubicBezTo>
                  <a:cubicBezTo>
                    <a:pt x="45" y="116"/>
                    <a:pt x="40" y="119"/>
                    <a:pt x="36" y="121"/>
                  </a:cubicBezTo>
                  <a:cubicBezTo>
                    <a:pt x="31" y="123"/>
                    <a:pt x="27" y="125"/>
                    <a:pt x="24" y="125"/>
                  </a:cubicBezTo>
                  <a:cubicBezTo>
                    <a:pt x="0" y="128"/>
                    <a:pt x="16" y="121"/>
                    <a:pt x="29" y="110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3" name="Freeform 1005">
              <a:extLst>
                <a:ext uri="{FF2B5EF4-FFF2-40B4-BE49-F238E27FC236}">
                  <a16:creationId xmlns:a16="http://schemas.microsoft.com/office/drawing/2014/main" id="{A156E165-983A-46F6-A3F4-79F59B3E82E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71101" y="1049338"/>
              <a:ext cx="168275" cy="185738"/>
            </a:xfrm>
            <a:custGeom>
              <a:avLst/>
              <a:gdLst>
                <a:gd name="T0" fmla="*/ 38 w 51"/>
                <a:gd name="T1" fmla="*/ 0 h 56"/>
                <a:gd name="T2" fmla="*/ 35 w 51"/>
                <a:gd name="T3" fmla="*/ 10 h 56"/>
                <a:gd name="T4" fmla="*/ 27 w 51"/>
                <a:gd name="T5" fmla="*/ 20 h 56"/>
                <a:gd name="T6" fmla="*/ 27 w 51"/>
                <a:gd name="T7" fmla="*/ 20 h 56"/>
                <a:gd name="T8" fmla="*/ 26 w 51"/>
                <a:gd name="T9" fmla="*/ 10 h 56"/>
                <a:gd name="T10" fmla="*/ 25 w 51"/>
                <a:gd name="T11" fmla="*/ 18 h 56"/>
                <a:gd name="T12" fmla="*/ 23 w 51"/>
                <a:gd name="T13" fmla="*/ 22 h 56"/>
                <a:gd name="T14" fmla="*/ 12 w 51"/>
                <a:gd name="T15" fmla="*/ 27 h 56"/>
                <a:gd name="T16" fmla="*/ 14 w 51"/>
                <a:gd name="T17" fmla="*/ 28 h 56"/>
                <a:gd name="T18" fmla="*/ 18 w 51"/>
                <a:gd name="T19" fmla="*/ 26 h 56"/>
                <a:gd name="T20" fmla="*/ 20 w 51"/>
                <a:gd name="T21" fmla="*/ 25 h 56"/>
                <a:gd name="T22" fmla="*/ 20 w 51"/>
                <a:gd name="T23" fmla="*/ 25 h 56"/>
                <a:gd name="T24" fmla="*/ 14 w 51"/>
                <a:gd name="T25" fmla="*/ 33 h 56"/>
                <a:gd name="T26" fmla="*/ 1 w 51"/>
                <a:gd name="T27" fmla="*/ 42 h 56"/>
                <a:gd name="T28" fmla="*/ 15 w 51"/>
                <a:gd name="T29" fmla="*/ 34 h 56"/>
                <a:gd name="T30" fmla="*/ 15 w 51"/>
                <a:gd name="T31" fmla="*/ 34 h 56"/>
                <a:gd name="T32" fmla="*/ 12 w 51"/>
                <a:gd name="T33" fmla="*/ 43 h 56"/>
                <a:gd name="T34" fmla="*/ 1 w 51"/>
                <a:gd name="T35" fmla="*/ 56 h 56"/>
                <a:gd name="T36" fmla="*/ 2 w 51"/>
                <a:gd name="T37" fmla="*/ 55 h 56"/>
                <a:gd name="T38" fmla="*/ 2 w 51"/>
                <a:gd name="T39" fmla="*/ 55 h 56"/>
                <a:gd name="T40" fmla="*/ 14 w 51"/>
                <a:gd name="T41" fmla="*/ 42 h 56"/>
                <a:gd name="T42" fmla="*/ 21 w 51"/>
                <a:gd name="T43" fmla="*/ 28 h 56"/>
                <a:gd name="T44" fmla="*/ 26 w 51"/>
                <a:gd name="T45" fmla="*/ 24 h 56"/>
                <a:gd name="T46" fmla="*/ 43 w 51"/>
                <a:gd name="T47" fmla="*/ 14 h 56"/>
                <a:gd name="T48" fmla="*/ 49 w 51"/>
                <a:gd name="T49" fmla="*/ 6 h 56"/>
                <a:gd name="T50" fmla="*/ 49 w 51"/>
                <a:gd name="T51" fmla="*/ 5 h 56"/>
                <a:gd name="T52" fmla="*/ 50 w 51"/>
                <a:gd name="T53" fmla="*/ 5 h 56"/>
                <a:gd name="T54" fmla="*/ 50 w 51"/>
                <a:gd name="T55" fmla="*/ 4 h 56"/>
                <a:gd name="T56" fmla="*/ 50 w 51"/>
                <a:gd name="T57" fmla="*/ 4 h 56"/>
                <a:gd name="T58" fmla="*/ 51 w 51"/>
                <a:gd name="T59" fmla="*/ 0 h 56"/>
                <a:gd name="T60" fmla="*/ 51 w 51"/>
                <a:gd name="T61" fmla="*/ 0 h 56"/>
                <a:gd name="T62" fmla="*/ 34 w 51"/>
                <a:gd name="T63" fmla="*/ 19 h 56"/>
                <a:gd name="T64" fmla="*/ 31 w 51"/>
                <a:gd name="T65" fmla="*/ 19 h 56"/>
                <a:gd name="T66" fmla="*/ 38 w 51"/>
                <a:gd name="T67" fmla="*/ 3 h 56"/>
                <a:gd name="T68" fmla="*/ 38 w 51"/>
                <a:gd name="T69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1" h="56">
                  <a:moveTo>
                    <a:pt x="38" y="0"/>
                  </a:moveTo>
                  <a:cubicBezTo>
                    <a:pt x="38" y="0"/>
                    <a:pt x="37" y="3"/>
                    <a:pt x="35" y="10"/>
                  </a:cubicBezTo>
                  <a:cubicBezTo>
                    <a:pt x="33" y="16"/>
                    <a:pt x="29" y="18"/>
                    <a:pt x="27" y="20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6" y="20"/>
                    <a:pt x="29" y="14"/>
                    <a:pt x="26" y="10"/>
                  </a:cubicBezTo>
                  <a:cubicBezTo>
                    <a:pt x="26" y="13"/>
                    <a:pt x="27" y="15"/>
                    <a:pt x="25" y="18"/>
                  </a:cubicBezTo>
                  <a:cubicBezTo>
                    <a:pt x="23" y="20"/>
                    <a:pt x="24" y="21"/>
                    <a:pt x="23" y="22"/>
                  </a:cubicBezTo>
                  <a:cubicBezTo>
                    <a:pt x="21" y="23"/>
                    <a:pt x="16" y="26"/>
                    <a:pt x="12" y="27"/>
                  </a:cubicBezTo>
                  <a:cubicBezTo>
                    <a:pt x="12" y="27"/>
                    <a:pt x="13" y="28"/>
                    <a:pt x="14" y="28"/>
                  </a:cubicBezTo>
                  <a:cubicBezTo>
                    <a:pt x="15" y="28"/>
                    <a:pt x="17" y="27"/>
                    <a:pt x="18" y="26"/>
                  </a:cubicBezTo>
                  <a:cubicBezTo>
                    <a:pt x="19" y="26"/>
                    <a:pt x="20" y="25"/>
                    <a:pt x="20" y="25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21" y="26"/>
                    <a:pt x="20" y="27"/>
                    <a:pt x="14" y="33"/>
                  </a:cubicBezTo>
                  <a:cubicBezTo>
                    <a:pt x="9" y="37"/>
                    <a:pt x="7" y="38"/>
                    <a:pt x="1" y="42"/>
                  </a:cubicBezTo>
                  <a:cubicBezTo>
                    <a:pt x="11" y="40"/>
                    <a:pt x="13" y="35"/>
                    <a:pt x="15" y="34"/>
                  </a:cubicBezTo>
                  <a:cubicBezTo>
                    <a:pt x="15" y="34"/>
                    <a:pt x="15" y="34"/>
                    <a:pt x="15" y="34"/>
                  </a:cubicBezTo>
                  <a:cubicBezTo>
                    <a:pt x="17" y="34"/>
                    <a:pt x="15" y="38"/>
                    <a:pt x="12" y="43"/>
                  </a:cubicBezTo>
                  <a:cubicBezTo>
                    <a:pt x="8" y="49"/>
                    <a:pt x="0" y="56"/>
                    <a:pt x="1" y="56"/>
                  </a:cubicBezTo>
                  <a:cubicBezTo>
                    <a:pt x="1" y="56"/>
                    <a:pt x="2" y="56"/>
                    <a:pt x="2" y="55"/>
                  </a:cubicBezTo>
                  <a:cubicBezTo>
                    <a:pt x="2" y="55"/>
                    <a:pt x="2" y="55"/>
                    <a:pt x="2" y="55"/>
                  </a:cubicBezTo>
                  <a:cubicBezTo>
                    <a:pt x="6" y="52"/>
                    <a:pt x="10" y="48"/>
                    <a:pt x="14" y="42"/>
                  </a:cubicBezTo>
                  <a:cubicBezTo>
                    <a:pt x="18" y="37"/>
                    <a:pt x="20" y="32"/>
                    <a:pt x="21" y="28"/>
                  </a:cubicBezTo>
                  <a:cubicBezTo>
                    <a:pt x="22" y="26"/>
                    <a:pt x="24" y="24"/>
                    <a:pt x="26" y="24"/>
                  </a:cubicBezTo>
                  <a:cubicBezTo>
                    <a:pt x="31" y="24"/>
                    <a:pt x="36" y="21"/>
                    <a:pt x="43" y="14"/>
                  </a:cubicBezTo>
                  <a:cubicBezTo>
                    <a:pt x="45" y="11"/>
                    <a:pt x="47" y="9"/>
                    <a:pt x="49" y="6"/>
                  </a:cubicBezTo>
                  <a:cubicBezTo>
                    <a:pt x="49" y="5"/>
                    <a:pt x="49" y="5"/>
                    <a:pt x="49" y="5"/>
                  </a:cubicBezTo>
                  <a:cubicBezTo>
                    <a:pt x="50" y="5"/>
                    <a:pt x="50" y="5"/>
                    <a:pt x="50" y="5"/>
                  </a:cubicBezTo>
                  <a:cubicBezTo>
                    <a:pt x="50" y="4"/>
                    <a:pt x="50" y="4"/>
                    <a:pt x="50" y="4"/>
                  </a:cubicBezTo>
                  <a:cubicBezTo>
                    <a:pt x="50" y="4"/>
                    <a:pt x="50" y="4"/>
                    <a:pt x="50" y="4"/>
                  </a:cubicBezTo>
                  <a:cubicBezTo>
                    <a:pt x="51" y="3"/>
                    <a:pt x="51" y="0"/>
                    <a:pt x="51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47" y="6"/>
                    <a:pt x="40" y="18"/>
                    <a:pt x="34" y="19"/>
                  </a:cubicBezTo>
                  <a:cubicBezTo>
                    <a:pt x="32" y="19"/>
                    <a:pt x="32" y="19"/>
                    <a:pt x="31" y="19"/>
                  </a:cubicBezTo>
                  <a:cubicBezTo>
                    <a:pt x="30" y="19"/>
                    <a:pt x="37" y="16"/>
                    <a:pt x="38" y="3"/>
                  </a:cubicBezTo>
                  <a:cubicBezTo>
                    <a:pt x="38" y="1"/>
                    <a:pt x="38" y="0"/>
                    <a:pt x="38" y="0"/>
                  </a:cubicBezTo>
                </a:path>
              </a:pathLst>
            </a:custGeom>
            <a:solidFill>
              <a:srgbClr val="FCE9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" name="Freeform 1006">
              <a:extLst>
                <a:ext uri="{FF2B5EF4-FFF2-40B4-BE49-F238E27FC236}">
                  <a16:creationId xmlns:a16="http://schemas.microsoft.com/office/drawing/2014/main" id="{49E785C0-7AF2-4C83-8ED5-C03BC48D5B1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40938" y="774701"/>
              <a:ext cx="95250" cy="36513"/>
            </a:xfrm>
            <a:custGeom>
              <a:avLst/>
              <a:gdLst>
                <a:gd name="T0" fmla="*/ 22 w 29"/>
                <a:gd name="T1" fmla="*/ 0 h 11"/>
                <a:gd name="T2" fmla="*/ 18 w 29"/>
                <a:gd name="T3" fmla="*/ 1 h 11"/>
                <a:gd name="T4" fmla="*/ 15 w 29"/>
                <a:gd name="T5" fmla="*/ 3 h 11"/>
                <a:gd name="T6" fmla="*/ 13 w 29"/>
                <a:gd name="T7" fmla="*/ 2 h 11"/>
                <a:gd name="T8" fmla="*/ 12 w 29"/>
                <a:gd name="T9" fmla="*/ 1 h 11"/>
                <a:gd name="T10" fmla="*/ 10 w 29"/>
                <a:gd name="T11" fmla="*/ 1 h 11"/>
                <a:gd name="T12" fmla="*/ 2 w 29"/>
                <a:gd name="T13" fmla="*/ 8 h 11"/>
                <a:gd name="T14" fmla="*/ 2 w 29"/>
                <a:gd name="T15" fmla="*/ 9 h 11"/>
                <a:gd name="T16" fmla="*/ 1 w 29"/>
                <a:gd name="T17" fmla="*/ 10 h 11"/>
                <a:gd name="T18" fmla="*/ 1 w 29"/>
                <a:gd name="T19" fmla="*/ 11 h 11"/>
                <a:gd name="T20" fmla="*/ 0 w 29"/>
                <a:gd name="T21" fmla="*/ 11 h 11"/>
                <a:gd name="T22" fmla="*/ 0 w 29"/>
                <a:gd name="T23" fmla="*/ 11 h 11"/>
                <a:gd name="T24" fmla="*/ 0 w 29"/>
                <a:gd name="T25" fmla="*/ 11 h 11"/>
                <a:gd name="T26" fmla="*/ 1 w 29"/>
                <a:gd name="T27" fmla="*/ 11 h 11"/>
                <a:gd name="T28" fmla="*/ 2 w 29"/>
                <a:gd name="T29" fmla="*/ 9 h 11"/>
                <a:gd name="T30" fmla="*/ 2 w 29"/>
                <a:gd name="T31" fmla="*/ 8 h 11"/>
                <a:gd name="T32" fmla="*/ 10 w 29"/>
                <a:gd name="T33" fmla="*/ 1 h 11"/>
                <a:gd name="T34" fmla="*/ 12 w 29"/>
                <a:gd name="T35" fmla="*/ 1 h 11"/>
                <a:gd name="T36" fmla="*/ 13 w 29"/>
                <a:gd name="T37" fmla="*/ 2 h 11"/>
                <a:gd name="T38" fmla="*/ 15 w 29"/>
                <a:gd name="T39" fmla="*/ 3 h 11"/>
                <a:gd name="T40" fmla="*/ 18 w 29"/>
                <a:gd name="T41" fmla="*/ 1 h 11"/>
                <a:gd name="T42" fmla="*/ 22 w 29"/>
                <a:gd name="T43" fmla="*/ 0 h 11"/>
                <a:gd name="T44" fmla="*/ 24 w 29"/>
                <a:gd name="T45" fmla="*/ 0 h 11"/>
                <a:gd name="T46" fmla="*/ 24 w 29"/>
                <a:gd name="T47" fmla="*/ 0 h 11"/>
                <a:gd name="T48" fmla="*/ 29 w 29"/>
                <a:gd name="T49" fmla="*/ 3 h 11"/>
                <a:gd name="T50" fmla="*/ 29 w 29"/>
                <a:gd name="T51" fmla="*/ 3 h 11"/>
                <a:gd name="T52" fmla="*/ 29 w 29"/>
                <a:gd name="T53" fmla="*/ 3 h 11"/>
                <a:gd name="T54" fmla="*/ 24 w 29"/>
                <a:gd name="T55" fmla="*/ 0 h 11"/>
                <a:gd name="T56" fmla="*/ 24 w 29"/>
                <a:gd name="T57" fmla="*/ 0 h 11"/>
                <a:gd name="T58" fmla="*/ 22 w 29"/>
                <a:gd name="T5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9" h="11">
                  <a:moveTo>
                    <a:pt x="22" y="0"/>
                  </a:moveTo>
                  <a:cubicBezTo>
                    <a:pt x="21" y="0"/>
                    <a:pt x="20" y="1"/>
                    <a:pt x="18" y="1"/>
                  </a:cubicBezTo>
                  <a:cubicBezTo>
                    <a:pt x="17" y="2"/>
                    <a:pt x="16" y="3"/>
                    <a:pt x="15" y="3"/>
                  </a:cubicBezTo>
                  <a:cubicBezTo>
                    <a:pt x="15" y="3"/>
                    <a:pt x="14" y="3"/>
                    <a:pt x="13" y="2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2" y="1"/>
                    <a:pt x="11" y="1"/>
                    <a:pt x="10" y="1"/>
                  </a:cubicBezTo>
                  <a:cubicBezTo>
                    <a:pt x="8" y="1"/>
                    <a:pt x="5" y="3"/>
                    <a:pt x="2" y="8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0"/>
                    <a:pt x="1" y="11"/>
                    <a:pt x="1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0"/>
                    <a:pt x="1" y="10"/>
                    <a:pt x="2" y="9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5" y="3"/>
                    <a:pt x="8" y="1"/>
                    <a:pt x="10" y="1"/>
                  </a:cubicBezTo>
                  <a:cubicBezTo>
                    <a:pt x="11" y="1"/>
                    <a:pt x="12" y="1"/>
                    <a:pt x="12" y="1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4" y="3"/>
                    <a:pt x="15" y="3"/>
                    <a:pt x="15" y="3"/>
                  </a:cubicBezTo>
                  <a:cubicBezTo>
                    <a:pt x="16" y="3"/>
                    <a:pt x="17" y="2"/>
                    <a:pt x="18" y="1"/>
                  </a:cubicBezTo>
                  <a:cubicBezTo>
                    <a:pt x="20" y="1"/>
                    <a:pt x="21" y="0"/>
                    <a:pt x="22" y="0"/>
                  </a:cubicBezTo>
                  <a:cubicBezTo>
                    <a:pt x="23" y="0"/>
                    <a:pt x="24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6" y="1"/>
                    <a:pt x="28" y="2"/>
                    <a:pt x="29" y="3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28" y="2"/>
                    <a:pt x="26" y="1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0"/>
                    <a:pt x="23" y="0"/>
                    <a:pt x="2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5" name="Freeform 1007">
              <a:extLst>
                <a:ext uri="{FF2B5EF4-FFF2-40B4-BE49-F238E27FC236}">
                  <a16:creationId xmlns:a16="http://schemas.microsoft.com/office/drawing/2014/main" id="{38446E28-E309-4CCC-8FAD-9FDB727DCFA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037763" y="774701"/>
              <a:ext cx="131763" cy="87313"/>
            </a:xfrm>
            <a:custGeom>
              <a:avLst/>
              <a:gdLst>
                <a:gd name="T0" fmla="*/ 24 w 40"/>
                <a:gd name="T1" fmla="*/ 23 h 26"/>
                <a:gd name="T2" fmla="*/ 23 w 40"/>
                <a:gd name="T3" fmla="*/ 26 h 26"/>
                <a:gd name="T4" fmla="*/ 23 w 40"/>
                <a:gd name="T5" fmla="*/ 26 h 26"/>
                <a:gd name="T6" fmla="*/ 24 w 40"/>
                <a:gd name="T7" fmla="*/ 23 h 26"/>
                <a:gd name="T8" fmla="*/ 5 w 40"/>
                <a:gd name="T9" fmla="*/ 20 h 26"/>
                <a:gd name="T10" fmla="*/ 6 w 40"/>
                <a:gd name="T11" fmla="*/ 26 h 26"/>
                <a:gd name="T12" fmla="*/ 6 w 40"/>
                <a:gd name="T13" fmla="*/ 26 h 26"/>
                <a:gd name="T14" fmla="*/ 6 w 40"/>
                <a:gd name="T15" fmla="*/ 26 h 26"/>
                <a:gd name="T16" fmla="*/ 5 w 40"/>
                <a:gd name="T17" fmla="*/ 20 h 26"/>
                <a:gd name="T18" fmla="*/ 5 w 40"/>
                <a:gd name="T19" fmla="*/ 11 h 26"/>
                <a:gd name="T20" fmla="*/ 5 w 40"/>
                <a:gd name="T21" fmla="*/ 13 h 26"/>
                <a:gd name="T22" fmla="*/ 5 w 40"/>
                <a:gd name="T23" fmla="*/ 11 h 26"/>
                <a:gd name="T24" fmla="*/ 25 w 40"/>
                <a:gd name="T25" fmla="*/ 5 h 26"/>
                <a:gd name="T26" fmla="*/ 25 w 40"/>
                <a:gd name="T27" fmla="*/ 5 h 26"/>
                <a:gd name="T28" fmla="*/ 24 w 40"/>
                <a:gd name="T29" fmla="*/ 6 h 26"/>
                <a:gd name="T30" fmla="*/ 25 w 40"/>
                <a:gd name="T31" fmla="*/ 5 h 26"/>
                <a:gd name="T32" fmla="*/ 23 w 40"/>
                <a:gd name="T33" fmla="*/ 0 h 26"/>
                <a:gd name="T34" fmla="*/ 19 w 40"/>
                <a:gd name="T35" fmla="*/ 1 h 26"/>
                <a:gd name="T36" fmla="*/ 16 w 40"/>
                <a:gd name="T37" fmla="*/ 3 h 26"/>
                <a:gd name="T38" fmla="*/ 14 w 40"/>
                <a:gd name="T39" fmla="*/ 2 h 26"/>
                <a:gd name="T40" fmla="*/ 13 w 40"/>
                <a:gd name="T41" fmla="*/ 1 h 26"/>
                <a:gd name="T42" fmla="*/ 11 w 40"/>
                <a:gd name="T43" fmla="*/ 1 h 26"/>
                <a:gd name="T44" fmla="*/ 3 w 40"/>
                <a:gd name="T45" fmla="*/ 8 h 26"/>
                <a:gd name="T46" fmla="*/ 3 w 40"/>
                <a:gd name="T47" fmla="*/ 9 h 26"/>
                <a:gd name="T48" fmla="*/ 2 w 40"/>
                <a:gd name="T49" fmla="*/ 11 h 26"/>
                <a:gd name="T50" fmla="*/ 1 w 40"/>
                <a:gd name="T51" fmla="*/ 11 h 26"/>
                <a:gd name="T52" fmla="*/ 1 w 40"/>
                <a:gd name="T53" fmla="*/ 11 h 26"/>
                <a:gd name="T54" fmla="*/ 1 w 40"/>
                <a:gd name="T55" fmla="*/ 23 h 26"/>
                <a:gd name="T56" fmla="*/ 5 w 40"/>
                <a:gd name="T57" fmla="*/ 11 h 26"/>
                <a:gd name="T58" fmla="*/ 5 w 40"/>
                <a:gd name="T59" fmla="*/ 11 h 26"/>
                <a:gd name="T60" fmla="*/ 5 w 40"/>
                <a:gd name="T61" fmla="*/ 11 h 26"/>
                <a:gd name="T62" fmla="*/ 5 w 40"/>
                <a:gd name="T63" fmla="*/ 11 h 26"/>
                <a:gd name="T64" fmla="*/ 8 w 40"/>
                <a:gd name="T65" fmla="*/ 9 h 26"/>
                <a:gd name="T66" fmla="*/ 6 w 40"/>
                <a:gd name="T67" fmla="*/ 25 h 26"/>
                <a:gd name="T68" fmla="*/ 8 w 40"/>
                <a:gd name="T69" fmla="*/ 9 h 26"/>
                <a:gd name="T70" fmla="*/ 12 w 40"/>
                <a:gd name="T71" fmla="*/ 4 h 26"/>
                <a:gd name="T72" fmla="*/ 16 w 40"/>
                <a:gd name="T73" fmla="*/ 5 h 26"/>
                <a:gd name="T74" fmla="*/ 17 w 40"/>
                <a:gd name="T75" fmla="*/ 17 h 26"/>
                <a:gd name="T76" fmla="*/ 21 w 40"/>
                <a:gd name="T77" fmla="*/ 6 h 26"/>
                <a:gd name="T78" fmla="*/ 21 w 40"/>
                <a:gd name="T79" fmla="*/ 6 h 26"/>
                <a:gd name="T80" fmla="*/ 23 w 40"/>
                <a:gd name="T81" fmla="*/ 18 h 26"/>
                <a:gd name="T82" fmla="*/ 21 w 40"/>
                <a:gd name="T83" fmla="*/ 6 h 26"/>
                <a:gd name="T84" fmla="*/ 25 w 40"/>
                <a:gd name="T85" fmla="*/ 5 h 26"/>
                <a:gd name="T86" fmla="*/ 25 w 40"/>
                <a:gd name="T87" fmla="*/ 5 h 26"/>
                <a:gd name="T88" fmla="*/ 25 w 40"/>
                <a:gd name="T89" fmla="*/ 5 h 26"/>
                <a:gd name="T90" fmla="*/ 25 w 40"/>
                <a:gd name="T91" fmla="*/ 5 h 26"/>
                <a:gd name="T92" fmla="*/ 25 w 40"/>
                <a:gd name="T93" fmla="*/ 5 h 26"/>
                <a:gd name="T94" fmla="*/ 31 w 40"/>
                <a:gd name="T95" fmla="*/ 18 h 26"/>
                <a:gd name="T96" fmla="*/ 31 w 40"/>
                <a:gd name="T97" fmla="*/ 18 h 26"/>
                <a:gd name="T98" fmla="*/ 31 w 40"/>
                <a:gd name="T99" fmla="*/ 18 h 26"/>
                <a:gd name="T100" fmla="*/ 25 w 40"/>
                <a:gd name="T101" fmla="*/ 5 h 26"/>
                <a:gd name="T102" fmla="*/ 28 w 40"/>
                <a:gd name="T103" fmla="*/ 5 h 26"/>
                <a:gd name="T104" fmla="*/ 28 w 40"/>
                <a:gd name="T105" fmla="*/ 5 h 26"/>
                <a:gd name="T106" fmla="*/ 29 w 40"/>
                <a:gd name="T107" fmla="*/ 4 h 26"/>
                <a:gd name="T108" fmla="*/ 30 w 40"/>
                <a:gd name="T109" fmla="*/ 5 h 26"/>
                <a:gd name="T110" fmla="*/ 30 w 40"/>
                <a:gd name="T111" fmla="*/ 5 h 26"/>
                <a:gd name="T112" fmla="*/ 30 w 40"/>
                <a:gd name="T113" fmla="*/ 5 h 26"/>
                <a:gd name="T114" fmla="*/ 40 w 40"/>
                <a:gd name="T115" fmla="*/ 15 h 26"/>
                <a:gd name="T116" fmla="*/ 30 w 40"/>
                <a:gd name="T117" fmla="*/ 3 h 26"/>
                <a:gd name="T118" fmla="*/ 30 w 40"/>
                <a:gd name="T119" fmla="*/ 3 h 26"/>
                <a:gd name="T120" fmla="*/ 25 w 40"/>
                <a:gd name="T121" fmla="*/ 0 h 26"/>
                <a:gd name="T122" fmla="*/ 25 w 40"/>
                <a:gd name="T123" fmla="*/ 0 h 26"/>
                <a:gd name="T124" fmla="*/ 23 w 40"/>
                <a:gd name="T12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0" h="26">
                  <a:moveTo>
                    <a:pt x="24" y="23"/>
                  </a:moveTo>
                  <a:cubicBezTo>
                    <a:pt x="24" y="24"/>
                    <a:pt x="23" y="25"/>
                    <a:pt x="23" y="26"/>
                  </a:cubicBezTo>
                  <a:cubicBezTo>
                    <a:pt x="23" y="26"/>
                    <a:pt x="23" y="26"/>
                    <a:pt x="23" y="26"/>
                  </a:cubicBezTo>
                  <a:cubicBezTo>
                    <a:pt x="23" y="25"/>
                    <a:pt x="24" y="24"/>
                    <a:pt x="24" y="23"/>
                  </a:cubicBezTo>
                  <a:moveTo>
                    <a:pt x="5" y="20"/>
                  </a:moveTo>
                  <a:cubicBezTo>
                    <a:pt x="4" y="23"/>
                    <a:pt x="4" y="26"/>
                    <a:pt x="6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5" y="24"/>
                    <a:pt x="4" y="22"/>
                    <a:pt x="5" y="20"/>
                  </a:cubicBezTo>
                  <a:moveTo>
                    <a:pt x="5" y="11"/>
                  </a:moveTo>
                  <a:cubicBezTo>
                    <a:pt x="6" y="11"/>
                    <a:pt x="6" y="12"/>
                    <a:pt x="5" y="13"/>
                  </a:cubicBezTo>
                  <a:cubicBezTo>
                    <a:pt x="6" y="12"/>
                    <a:pt x="6" y="11"/>
                    <a:pt x="5" y="11"/>
                  </a:cubicBezTo>
                  <a:moveTo>
                    <a:pt x="25" y="5"/>
                  </a:moveTo>
                  <a:cubicBezTo>
                    <a:pt x="25" y="5"/>
                    <a:pt x="25" y="5"/>
                    <a:pt x="25" y="5"/>
                  </a:cubicBezTo>
                  <a:cubicBezTo>
                    <a:pt x="25" y="6"/>
                    <a:pt x="25" y="6"/>
                    <a:pt x="24" y="6"/>
                  </a:cubicBezTo>
                  <a:cubicBezTo>
                    <a:pt x="25" y="6"/>
                    <a:pt x="25" y="6"/>
                    <a:pt x="25" y="5"/>
                  </a:cubicBezTo>
                  <a:moveTo>
                    <a:pt x="23" y="0"/>
                  </a:moveTo>
                  <a:cubicBezTo>
                    <a:pt x="22" y="0"/>
                    <a:pt x="21" y="1"/>
                    <a:pt x="19" y="1"/>
                  </a:cubicBezTo>
                  <a:cubicBezTo>
                    <a:pt x="18" y="2"/>
                    <a:pt x="17" y="3"/>
                    <a:pt x="16" y="3"/>
                  </a:cubicBezTo>
                  <a:cubicBezTo>
                    <a:pt x="16" y="3"/>
                    <a:pt x="15" y="3"/>
                    <a:pt x="14" y="2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2" y="1"/>
                    <a:pt x="11" y="1"/>
                  </a:cubicBezTo>
                  <a:cubicBezTo>
                    <a:pt x="9" y="1"/>
                    <a:pt x="6" y="3"/>
                    <a:pt x="3" y="8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2" y="10"/>
                    <a:pt x="2" y="10"/>
                    <a:pt x="2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0" y="16"/>
                    <a:pt x="0" y="21"/>
                    <a:pt x="1" y="23"/>
                  </a:cubicBezTo>
                  <a:cubicBezTo>
                    <a:pt x="0" y="20"/>
                    <a:pt x="4" y="11"/>
                    <a:pt x="5" y="11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6" y="16"/>
                    <a:pt x="6" y="21"/>
                    <a:pt x="6" y="25"/>
                  </a:cubicBezTo>
                  <a:cubicBezTo>
                    <a:pt x="6" y="21"/>
                    <a:pt x="6" y="16"/>
                    <a:pt x="8" y="9"/>
                  </a:cubicBezTo>
                  <a:cubicBezTo>
                    <a:pt x="9" y="5"/>
                    <a:pt x="11" y="4"/>
                    <a:pt x="12" y="4"/>
                  </a:cubicBezTo>
                  <a:cubicBezTo>
                    <a:pt x="13" y="4"/>
                    <a:pt x="14" y="5"/>
                    <a:pt x="16" y="5"/>
                  </a:cubicBezTo>
                  <a:cubicBezTo>
                    <a:pt x="19" y="7"/>
                    <a:pt x="17" y="13"/>
                    <a:pt x="17" y="17"/>
                  </a:cubicBezTo>
                  <a:cubicBezTo>
                    <a:pt x="19" y="15"/>
                    <a:pt x="19" y="6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2" y="7"/>
                    <a:pt x="23" y="12"/>
                    <a:pt x="23" y="18"/>
                  </a:cubicBezTo>
                  <a:cubicBezTo>
                    <a:pt x="23" y="12"/>
                    <a:pt x="22" y="7"/>
                    <a:pt x="21" y="6"/>
                  </a:cubicBezTo>
                  <a:cubicBezTo>
                    <a:pt x="25" y="5"/>
                    <a:pt x="25" y="5"/>
                    <a:pt x="25" y="5"/>
                  </a:cubicBezTo>
                  <a:cubicBezTo>
                    <a:pt x="25" y="5"/>
                    <a:pt x="25" y="5"/>
                    <a:pt x="25" y="5"/>
                  </a:cubicBezTo>
                  <a:cubicBezTo>
                    <a:pt x="25" y="5"/>
                    <a:pt x="25" y="5"/>
                    <a:pt x="25" y="5"/>
                  </a:cubicBezTo>
                  <a:cubicBezTo>
                    <a:pt x="25" y="5"/>
                    <a:pt x="25" y="5"/>
                    <a:pt x="25" y="5"/>
                  </a:cubicBezTo>
                  <a:cubicBezTo>
                    <a:pt x="25" y="5"/>
                    <a:pt x="25" y="5"/>
                    <a:pt x="25" y="5"/>
                  </a:cubicBezTo>
                  <a:cubicBezTo>
                    <a:pt x="28" y="6"/>
                    <a:pt x="29" y="12"/>
                    <a:pt x="31" y="18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29" y="12"/>
                    <a:pt x="28" y="6"/>
                    <a:pt x="25" y="5"/>
                  </a:cubicBezTo>
                  <a:cubicBezTo>
                    <a:pt x="28" y="5"/>
                    <a:pt x="28" y="5"/>
                    <a:pt x="28" y="5"/>
                  </a:cubicBezTo>
                  <a:cubicBezTo>
                    <a:pt x="28" y="5"/>
                    <a:pt x="28" y="5"/>
                    <a:pt x="28" y="5"/>
                  </a:cubicBezTo>
                  <a:cubicBezTo>
                    <a:pt x="28" y="5"/>
                    <a:pt x="29" y="4"/>
                    <a:pt x="29" y="4"/>
                  </a:cubicBezTo>
                  <a:cubicBezTo>
                    <a:pt x="29" y="4"/>
                    <a:pt x="29" y="5"/>
                    <a:pt x="30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4" y="7"/>
                    <a:pt x="38" y="12"/>
                    <a:pt x="40" y="15"/>
                  </a:cubicBezTo>
                  <a:cubicBezTo>
                    <a:pt x="39" y="8"/>
                    <a:pt x="30" y="3"/>
                    <a:pt x="30" y="3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29" y="2"/>
                    <a:pt x="27" y="1"/>
                    <a:pt x="25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5" y="0"/>
                    <a:pt x="24" y="0"/>
                    <a:pt x="23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6" name="Freeform 1008">
              <a:extLst>
                <a:ext uri="{FF2B5EF4-FFF2-40B4-BE49-F238E27FC236}">
                  <a16:creationId xmlns:a16="http://schemas.microsoft.com/office/drawing/2014/main" id="{0C1DB99F-DD72-4B9F-BFC0-5C4250764C7E}"/>
                </a:ext>
              </a:extLst>
            </p:cNvPr>
            <p:cNvSpPr>
              <a:spLocks/>
            </p:cNvSpPr>
            <p:nvPr/>
          </p:nvSpPr>
          <p:spPr bwMode="auto">
            <a:xfrm>
              <a:off x="9810751" y="938213"/>
              <a:ext cx="141288" cy="134938"/>
            </a:xfrm>
            <a:custGeom>
              <a:avLst/>
              <a:gdLst>
                <a:gd name="T0" fmla="*/ 27 w 43"/>
                <a:gd name="T1" fmla="*/ 0 h 41"/>
                <a:gd name="T2" fmla="*/ 27 w 43"/>
                <a:gd name="T3" fmla="*/ 0 h 41"/>
                <a:gd name="T4" fmla="*/ 27 w 43"/>
                <a:gd name="T5" fmla="*/ 0 h 41"/>
                <a:gd name="T6" fmla="*/ 10 w 43"/>
                <a:gd name="T7" fmla="*/ 4 h 41"/>
                <a:gd name="T8" fmla="*/ 8 w 43"/>
                <a:gd name="T9" fmla="*/ 7 h 41"/>
                <a:gd name="T10" fmla="*/ 8 w 43"/>
                <a:gd name="T11" fmla="*/ 8 h 41"/>
                <a:gd name="T12" fmla="*/ 8 w 43"/>
                <a:gd name="T13" fmla="*/ 10 h 41"/>
                <a:gd name="T14" fmla="*/ 7 w 43"/>
                <a:gd name="T15" fmla="*/ 12 h 41"/>
                <a:gd name="T16" fmla="*/ 4 w 43"/>
                <a:gd name="T17" fmla="*/ 13 h 41"/>
                <a:gd name="T18" fmla="*/ 0 w 43"/>
                <a:gd name="T19" fmla="*/ 17 h 41"/>
                <a:gd name="T20" fmla="*/ 0 w 43"/>
                <a:gd name="T21" fmla="*/ 18 h 41"/>
                <a:gd name="T22" fmla="*/ 2 w 43"/>
                <a:gd name="T23" fmla="*/ 30 h 41"/>
                <a:gd name="T24" fmla="*/ 2 w 43"/>
                <a:gd name="T25" fmla="*/ 30 h 41"/>
                <a:gd name="T26" fmla="*/ 14 w 43"/>
                <a:gd name="T27" fmla="*/ 41 h 41"/>
                <a:gd name="T28" fmla="*/ 6 w 43"/>
                <a:gd name="T29" fmla="*/ 19 h 41"/>
                <a:gd name="T30" fmla="*/ 24 w 43"/>
                <a:gd name="T31" fmla="*/ 37 h 41"/>
                <a:gd name="T32" fmla="*/ 8 w 43"/>
                <a:gd name="T33" fmla="*/ 17 h 41"/>
                <a:gd name="T34" fmla="*/ 9 w 43"/>
                <a:gd name="T35" fmla="*/ 17 h 41"/>
                <a:gd name="T36" fmla="*/ 23 w 43"/>
                <a:gd name="T37" fmla="*/ 24 h 41"/>
                <a:gd name="T38" fmla="*/ 11 w 43"/>
                <a:gd name="T39" fmla="*/ 15 h 41"/>
                <a:gd name="T40" fmla="*/ 12 w 43"/>
                <a:gd name="T41" fmla="*/ 14 h 41"/>
                <a:gd name="T42" fmla="*/ 25 w 43"/>
                <a:gd name="T43" fmla="*/ 21 h 41"/>
                <a:gd name="T44" fmla="*/ 14 w 43"/>
                <a:gd name="T45" fmla="*/ 11 h 41"/>
                <a:gd name="T46" fmla="*/ 15 w 43"/>
                <a:gd name="T47" fmla="*/ 11 h 41"/>
                <a:gd name="T48" fmla="*/ 33 w 43"/>
                <a:gd name="T49" fmla="*/ 21 h 41"/>
                <a:gd name="T50" fmla="*/ 16 w 43"/>
                <a:gd name="T51" fmla="*/ 7 h 41"/>
                <a:gd name="T52" fmla="*/ 19 w 43"/>
                <a:gd name="T53" fmla="*/ 7 h 41"/>
                <a:gd name="T54" fmla="*/ 38 w 43"/>
                <a:gd name="T55" fmla="*/ 14 h 41"/>
                <a:gd name="T56" fmla="*/ 18 w 43"/>
                <a:gd name="T57" fmla="*/ 3 h 41"/>
                <a:gd name="T58" fmla="*/ 27 w 43"/>
                <a:gd name="T59" fmla="*/ 2 h 41"/>
                <a:gd name="T60" fmla="*/ 43 w 43"/>
                <a:gd name="T61" fmla="*/ 4 h 41"/>
                <a:gd name="T62" fmla="*/ 27 w 43"/>
                <a:gd name="T6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3" h="41">
                  <a:moveTo>
                    <a:pt x="27" y="0"/>
                  </a:move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19" y="1"/>
                    <a:pt x="14" y="2"/>
                    <a:pt x="10" y="4"/>
                  </a:cubicBezTo>
                  <a:cubicBezTo>
                    <a:pt x="9" y="4"/>
                    <a:pt x="8" y="6"/>
                    <a:pt x="8" y="7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9"/>
                    <a:pt x="8" y="9"/>
                    <a:pt x="8" y="10"/>
                  </a:cubicBezTo>
                  <a:cubicBezTo>
                    <a:pt x="8" y="11"/>
                    <a:pt x="8" y="11"/>
                    <a:pt x="7" y="12"/>
                  </a:cubicBezTo>
                  <a:cubicBezTo>
                    <a:pt x="6" y="13"/>
                    <a:pt x="5" y="13"/>
                    <a:pt x="4" y="13"/>
                  </a:cubicBezTo>
                  <a:cubicBezTo>
                    <a:pt x="1" y="14"/>
                    <a:pt x="0" y="15"/>
                    <a:pt x="0" y="17"/>
                  </a:cubicBezTo>
                  <a:cubicBezTo>
                    <a:pt x="0" y="17"/>
                    <a:pt x="0" y="18"/>
                    <a:pt x="0" y="18"/>
                  </a:cubicBezTo>
                  <a:cubicBezTo>
                    <a:pt x="0" y="21"/>
                    <a:pt x="0" y="25"/>
                    <a:pt x="2" y="30"/>
                  </a:cubicBezTo>
                  <a:cubicBezTo>
                    <a:pt x="2" y="30"/>
                    <a:pt x="2" y="30"/>
                    <a:pt x="2" y="30"/>
                  </a:cubicBezTo>
                  <a:cubicBezTo>
                    <a:pt x="7" y="39"/>
                    <a:pt x="10" y="40"/>
                    <a:pt x="14" y="41"/>
                  </a:cubicBezTo>
                  <a:cubicBezTo>
                    <a:pt x="1" y="32"/>
                    <a:pt x="3" y="20"/>
                    <a:pt x="6" y="19"/>
                  </a:cubicBezTo>
                  <a:cubicBezTo>
                    <a:pt x="6" y="25"/>
                    <a:pt x="13" y="36"/>
                    <a:pt x="24" y="37"/>
                  </a:cubicBezTo>
                  <a:cubicBezTo>
                    <a:pt x="17" y="36"/>
                    <a:pt x="5" y="19"/>
                    <a:pt x="8" y="17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13" y="17"/>
                    <a:pt x="18" y="22"/>
                    <a:pt x="23" y="24"/>
                  </a:cubicBezTo>
                  <a:cubicBezTo>
                    <a:pt x="20" y="20"/>
                    <a:pt x="12" y="17"/>
                    <a:pt x="11" y="15"/>
                  </a:cubicBezTo>
                  <a:cubicBezTo>
                    <a:pt x="11" y="15"/>
                    <a:pt x="12" y="14"/>
                    <a:pt x="12" y="14"/>
                  </a:cubicBezTo>
                  <a:cubicBezTo>
                    <a:pt x="16" y="14"/>
                    <a:pt x="23" y="20"/>
                    <a:pt x="25" y="21"/>
                  </a:cubicBezTo>
                  <a:cubicBezTo>
                    <a:pt x="21" y="15"/>
                    <a:pt x="12" y="12"/>
                    <a:pt x="14" y="11"/>
                  </a:cubicBezTo>
                  <a:cubicBezTo>
                    <a:pt x="14" y="11"/>
                    <a:pt x="15" y="11"/>
                    <a:pt x="15" y="11"/>
                  </a:cubicBezTo>
                  <a:cubicBezTo>
                    <a:pt x="19" y="11"/>
                    <a:pt x="30" y="17"/>
                    <a:pt x="33" y="21"/>
                  </a:cubicBezTo>
                  <a:cubicBezTo>
                    <a:pt x="33" y="13"/>
                    <a:pt x="13" y="9"/>
                    <a:pt x="16" y="7"/>
                  </a:cubicBezTo>
                  <a:cubicBezTo>
                    <a:pt x="16" y="7"/>
                    <a:pt x="17" y="7"/>
                    <a:pt x="19" y="7"/>
                  </a:cubicBezTo>
                  <a:cubicBezTo>
                    <a:pt x="24" y="7"/>
                    <a:pt x="34" y="9"/>
                    <a:pt x="38" y="14"/>
                  </a:cubicBezTo>
                  <a:cubicBezTo>
                    <a:pt x="33" y="1"/>
                    <a:pt x="7" y="6"/>
                    <a:pt x="18" y="3"/>
                  </a:cubicBezTo>
                  <a:cubicBezTo>
                    <a:pt x="22" y="2"/>
                    <a:pt x="24" y="2"/>
                    <a:pt x="27" y="2"/>
                  </a:cubicBezTo>
                  <a:cubicBezTo>
                    <a:pt x="33" y="2"/>
                    <a:pt x="37" y="4"/>
                    <a:pt x="43" y="4"/>
                  </a:cubicBezTo>
                  <a:cubicBezTo>
                    <a:pt x="38" y="1"/>
                    <a:pt x="28" y="0"/>
                    <a:pt x="27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7" name="Freeform 1009">
              <a:extLst>
                <a:ext uri="{FF2B5EF4-FFF2-40B4-BE49-F238E27FC236}">
                  <a16:creationId xmlns:a16="http://schemas.microsoft.com/office/drawing/2014/main" id="{22559084-1005-4AB6-9896-BABB5FA2C0B4}"/>
                </a:ext>
              </a:extLst>
            </p:cNvPr>
            <p:cNvSpPr>
              <a:spLocks/>
            </p:cNvSpPr>
            <p:nvPr/>
          </p:nvSpPr>
          <p:spPr bwMode="auto">
            <a:xfrm>
              <a:off x="9777413" y="1125538"/>
              <a:ext cx="92075" cy="96838"/>
            </a:xfrm>
            <a:custGeom>
              <a:avLst/>
              <a:gdLst>
                <a:gd name="T0" fmla="*/ 4 w 28"/>
                <a:gd name="T1" fmla="*/ 0 h 29"/>
                <a:gd name="T2" fmla="*/ 1 w 28"/>
                <a:gd name="T3" fmla="*/ 2 h 29"/>
                <a:gd name="T4" fmla="*/ 1 w 28"/>
                <a:gd name="T5" fmla="*/ 2 h 29"/>
                <a:gd name="T6" fmla="*/ 1 w 28"/>
                <a:gd name="T7" fmla="*/ 2 h 29"/>
                <a:gd name="T8" fmla="*/ 0 w 28"/>
                <a:gd name="T9" fmla="*/ 5 h 29"/>
                <a:gd name="T10" fmla="*/ 0 w 28"/>
                <a:gd name="T11" fmla="*/ 7 h 29"/>
                <a:gd name="T12" fmla="*/ 0 w 28"/>
                <a:gd name="T13" fmla="*/ 7 h 29"/>
                <a:gd name="T14" fmla="*/ 0 w 28"/>
                <a:gd name="T15" fmla="*/ 7 h 29"/>
                <a:gd name="T16" fmla="*/ 0 w 28"/>
                <a:gd name="T17" fmla="*/ 8 h 29"/>
                <a:gd name="T18" fmla="*/ 20 w 28"/>
                <a:gd name="T19" fmla="*/ 28 h 29"/>
                <a:gd name="T20" fmla="*/ 22 w 28"/>
                <a:gd name="T21" fmla="*/ 29 h 29"/>
                <a:gd name="T22" fmla="*/ 5 w 28"/>
                <a:gd name="T23" fmla="*/ 14 h 29"/>
                <a:gd name="T24" fmla="*/ 8 w 28"/>
                <a:gd name="T25" fmla="*/ 15 h 29"/>
                <a:gd name="T26" fmla="*/ 26 w 28"/>
                <a:gd name="T27" fmla="*/ 23 h 29"/>
                <a:gd name="T28" fmla="*/ 24 w 28"/>
                <a:gd name="T29" fmla="*/ 22 h 29"/>
                <a:gd name="T30" fmla="*/ 3 w 28"/>
                <a:gd name="T31" fmla="*/ 7 h 29"/>
                <a:gd name="T32" fmla="*/ 3 w 28"/>
                <a:gd name="T33" fmla="*/ 7 h 29"/>
                <a:gd name="T34" fmla="*/ 10 w 28"/>
                <a:gd name="T35" fmla="*/ 11 h 29"/>
                <a:gd name="T36" fmla="*/ 18 w 28"/>
                <a:gd name="T37" fmla="*/ 14 h 29"/>
                <a:gd name="T38" fmla="*/ 18 w 28"/>
                <a:gd name="T39" fmla="*/ 13 h 29"/>
                <a:gd name="T40" fmla="*/ 4 w 28"/>
                <a:gd name="T41" fmla="*/ 5 h 29"/>
                <a:gd name="T42" fmla="*/ 4 w 28"/>
                <a:gd name="T43" fmla="*/ 5 h 29"/>
                <a:gd name="T44" fmla="*/ 16 w 28"/>
                <a:gd name="T45" fmla="*/ 9 h 29"/>
                <a:gd name="T46" fmla="*/ 27 w 28"/>
                <a:gd name="T47" fmla="*/ 13 h 29"/>
                <a:gd name="T48" fmla="*/ 28 w 28"/>
                <a:gd name="T49" fmla="*/ 12 h 29"/>
                <a:gd name="T50" fmla="*/ 6 w 28"/>
                <a:gd name="T51" fmla="*/ 2 h 29"/>
                <a:gd name="T52" fmla="*/ 7 w 28"/>
                <a:gd name="T53" fmla="*/ 2 h 29"/>
                <a:gd name="T54" fmla="*/ 16 w 28"/>
                <a:gd name="T55" fmla="*/ 4 h 29"/>
                <a:gd name="T56" fmla="*/ 25 w 28"/>
                <a:gd name="T57" fmla="*/ 6 h 29"/>
                <a:gd name="T58" fmla="*/ 25 w 28"/>
                <a:gd name="T59" fmla="*/ 6 h 29"/>
                <a:gd name="T60" fmla="*/ 18 w 28"/>
                <a:gd name="T61" fmla="*/ 2 h 29"/>
                <a:gd name="T62" fmla="*/ 18 w 28"/>
                <a:gd name="T63" fmla="*/ 2 h 29"/>
                <a:gd name="T64" fmla="*/ 17 w 28"/>
                <a:gd name="T65" fmla="*/ 2 h 29"/>
                <a:gd name="T66" fmla="*/ 17 w 28"/>
                <a:gd name="T67" fmla="*/ 2 h 29"/>
                <a:gd name="T68" fmla="*/ 17 w 28"/>
                <a:gd name="T69" fmla="*/ 2 h 29"/>
                <a:gd name="T70" fmla="*/ 15 w 28"/>
                <a:gd name="T71" fmla="*/ 2 h 29"/>
                <a:gd name="T72" fmla="*/ 4 w 28"/>
                <a:gd name="T73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8" h="29">
                  <a:moveTo>
                    <a:pt x="4" y="0"/>
                  </a:moveTo>
                  <a:cubicBezTo>
                    <a:pt x="1" y="0"/>
                    <a:pt x="1" y="1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4"/>
                    <a:pt x="0" y="4"/>
                    <a:pt x="0" y="5"/>
                  </a:cubicBezTo>
                  <a:cubicBezTo>
                    <a:pt x="0" y="6"/>
                    <a:pt x="0" y="6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8"/>
                    <a:pt x="0" y="8"/>
                  </a:cubicBezTo>
                  <a:cubicBezTo>
                    <a:pt x="0" y="11"/>
                    <a:pt x="8" y="23"/>
                    <a:pt x="20" y="28"/>
                  </a:cubicBezTo>
                  <a:cubicBezTo>
                    <a:pt x="20" y="29"/>
                    <a:pt x="21" y="29"/>
                    <a:pt x="22" y="29"/>
                  </a:cubicBezTo>
                  <a:cubicBezTo>
                    <a:pt x="16" y="26"/>
                    <a:pt x="3" y="14"/>
                    <a:pt x="5" y="14"/>
                  </a:cubicBezTo>
                  <a:cubicBezTo>
                    <a:pt x="6" y="14"/>
                    <a:pt x="7" y="14"/>
                    <a:pt x="8" y="15"/>
                  </a:cubicBezTo>
                  <a:cubicBezTo>
                    <a:pt x="16" y="21"/>
                    <a:pt x="24" y="23"/>
                    <a:pt x="26" y="23"/>
                  </a:cubicBezTo>
                  <a:cubicBezTo>
                    <a:pt x="26" y="23"/>
                    <a:pt x="26" y="22"/>
                    <a:pt x="24" y="22"/>
                  </a:cubicBezTo>
                  <a:cubicBezTo>
                    <a:pt x="18" y="20"/>
                    <a:pt x="2" y="8"/>
                    <a:pt x="3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7"/>
                    <a:pt x="7" y="9"/>
                    <a:pt x="10" y="11"/>
                  </a:cubicBezTo>
                  <a:cubicBezTo>
                    <a:pt x="13" y="12"/>
                    <a:pt x="17" y="14"/>
                    <a:pt x="18" y="14"/>
                  </a:cubicBezTo>
                  <a:cubicBezTo>
                    <a:pt x="18" y="14"/>
                    <a:pt x="18" y="14"/>
                    <a:pt x="18" y="13"/>
                  </a:cubicBezTo>
                  <a:cubicBezTo>
                    <a:pt x="16" y="10"/>
                    <a:pt x="1" y="5"/>
                    <a:pt x="4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6" y="5"/>
                    <a:pt x="11" y="7"/>
                    <a:pt x="16" y="9"/>
                  </a:cubicBezTo>
                  <a:cubicBezTo>
                    <a:pt x="21" y="11"/>
                    <a:pt x="26" y="13"/>
                    <a:pt x="27" y="13"/>
                  </a:cubicBezTo>
                  <a:cubicBezTo>
                    <a:pt x="28" y="13"/>
                    <a:pt x="28" y="12"/>
                    <a:pt x="28" y="12"/>
                  </a:cubicBezTo>
                  <a:cubicBezTo>
                    <a:pt x="26" y="10"/>
                    <a:pt x="2" y="3"/>
                    <a:pt x="6" y="2"/>
                  </a:cubicBezTo>
                  <a:cubicBezTo>
                    <a:pt x="6" y="2"/>
                    <a:pt x="6" y="2"/>
                    <a:pt x="7" y="2"/>
                  </a:cubicBezTo>
                  <a:cubicBezTo>
                    <a:pt x="9" y="2"/>
                    <a:pt x="12" y="3"/>
                    <a:pt x="16" y="4"/>
                  </a:cubicBezTo>
                  <a:cubicBezTo>
                    <a:pt x="19" y="5"/>
                    <a:pt x="23" y="6"/>
                    <a:pt x="25" y="6"/>
                  </a:cubicBezTo>
                  <a:cubicBezTo>
                    <a:pt x="25" y="6"/>
                    <a:pt x="25" y="6"/>
                    <a:pt x="25" y="6"/>
                  </a:cubicBezTo>
                  <a:cubicBezTo>
                    <a:pt x="26" y="4"/>
                    <a:pt x="20" y="3"/>
                    <a:pt x="18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2"/>
                    <a:pt x="17" y="2"/>
                    <a:pt x="17" y="2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6" y="2"/>
                    <a:pt x="16" y="2"/>
                    <a:pt x="15" y="2"/>
                  </a:cubicBezTo>
                  <a:cubicBezTo>
                    <a:pt x="10" y="1"/>
                    <a:pt x="6" y="0"/>
                    <a:pt x="4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8" name="Freeform 1010">
              <a:extLst>
                <a:ext uri="{FF2B5EF4-FFF2-40B4-BE49-F238E27FC236}">
                  <a16:creationId xmlns:a16="http://schemas.microsoft.com/office/drawing/2014/main" id="{C6021196-06E9-47C6-B053-3AA2FD9D710A}"/>
                </a:ext>
              </a:extLst>
            </p:cNvPr>
            <p:cNvSpPr>
              <a:spLocks/>
            </p:cNvSpPr>
            <p:nvPr/>
          </p:nvSpPr>
          <p:spPr bwMode="auto">
            <a:xfrm>
              <a:off x="9955213" y="1204913"/>
              <a:ext cx="106363" cy="73025"/>
            </a:xfrm>
            <a:custGeom>
              <a:avLst/>
              <a:gdLst>
                <a:gd name="T0" fmla="*/ 26 w 32"/>
                <a:gd name="T1" fmla="*/ 0 h 22"/>
                <a:gd name="T2" fmla="*/ 22 w 32"/>
                <a:gd name="T3" fmla="*/ 2 h 22"/>
                <a:gd name="T4" fmla="*/ 22 w 32"/>
                <a:gd name="T5" fmla="*/ 2 h 22"/>
                <a:gd name="T6" fmla="*/ 22 w 32"/>
                <a:gd name="T7" fmla="*/ 2 h 22"/>
                <a:gd name="T8" fmla="*/ 21 w 32"/>
                <a:gd name="T9" fmla="*/ 2 h 22"/>
                <a:gd name="T10" fmla="*/ 17 w 32"/>
                <a:gd name="T11" fmla="*/ 6 h 22"/>
                <a:gd name="T12" fmla="*/ 0 w 32"/>
                <a:gd name="T13" fmla="*/ 20 h 22"/>
                <a:gd name="T14" fmla="*/ 4 w 32"/>
                <a:gd name="T15" fmla="*/ 22 h 22"/>
                <a:gd name="T16" fmla="*/ 12 w 32"/>
                <a:gd name="T17" fmla="*/ 21 h 22"/>
                <a:gd name="T18" fmla="*/ 24 w 32"/>
                <a:gd name="T19" fmla="*/ 17 h 22"/>
                <a:gd name="T20" fmla="*/ 32 w 32"/>
                <a:gd name="T21" fmla="*/ 7 h 22"/>
                <a:gd name="T22" fmla="*/ 32 w 32"/>
                <a:gd name="T23" fmla="*/ 6 h 22"/>
                <a:gd name="T24" fmla="*/ 30 w 32"/>
                <a:gd name="T25" fmla="*/ 9 h 22"/>
                <a:gd name="T26" fmla="*/ 13 w 32"/>
                <a:gd name="T27" fmla="*/ 19 h 22"/>
                <a:gd name="T28" fmla="*/ 11 w 32"/>
                <a:gd name="T29" fmla="*/ 19 h 22"/>
                <a:gd name="T30" fmla="*/ 24 w 32"/>
                <a:gd name="T31" fmla="*/ 10 h 22"/>
                <a:gd name="T32" fmla="*/ 26 w 32"/>
                <a:gd name="T33" fmla="*/ 8 h 22"/>
                <a:gd name="T34" fmla="*/ 20 w 32"/>
                <a:gd name="T35" fmla="*/ 11 h 22"/>
                <a:gd name="T36" fmla="*/ 8 w 32"/>
                <a:gd name="T37" fmla="*/ 17 h 22"/>
                <a:gd name="T38" fmla="*/ 8 w 32"/>
                <a:gd name="T39" fmla="*/ 17 h 22"/>
                <a:gd name="T40" fmla="*/ 24 w 32"/>
                <a:gd name="T41" fmla="*/ 4 h 22"/>
                <a:gd name="T42" fmla="*/ 26 w 32"/>
                <a:gd name="T43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2" h="22">
                  <a:moveTo>
                    <a:pt x="26" y="0"/>
                  </a:moveTo>
                  <a:cubicBezTo>
                    <a:pt x="25" y="0"/>
                    <a:pt x="24" y="1"/>
                    <a:pt x="22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0" y="4"/>
                    <a:pt x="19" y="5"/>
                    <a:pt x="17" y="6"/>
                  </a:cubicBezTo>
                  <a:cubicBezTo>
                    <a:pt x="9" y="13"/>
                    <a:pt x="0" y="18"/>
                    <a:pt x="0" y="20"/>
                  </a:cubicBezTo>
                  <a:cubicBezTo>
                    <a:pt x="0" y="21"/>
                    <a:pt x="1" y="22"/>
                    <a:pt x="4" y="22"/>
                  </a:cubicBezTo>
                  <a:cubicBezTo>
                    <a:pt x="6" y="22"/>
                    <a:pt x="9" y="21"/>
                    <a:pt x="12" y="21"/>
                  </a:cubicBezTo>
                  <a:cubicBezTo>
                    <a:pt x="15" y="21"/>
                    <a:pt x="19" y="19"/>
                    <a:pt x="24" y="17"/>
                  </a:cubicBezTo>
                  <a:cubicBezTo>
                    <a:pt x="24" y="17"/>
                    <a:pt x="31" y="12"/>
                    <a:pt x="32" y="7"/>
                  </a:cubicBezTo>
                  <a:cubicBezTo>
                    <a:pt x="32" y="7"/>
                    <a:pt x="32" y="6"/>
                    <a:pt x="32" y="6"/>
                  </a:cubicBezTo>
                  <a:cubicBezTo>
                    <a:pt x="32" y="6"/>
                    <a:pt x="31" y="7"/>
                    <a:pt x="30" y="9"/>
                  </a:cubicBezTo>
                  <a:cubicBezTo>
                    <a:pt x="27" y="13"/>
                    <a:pt x="21" y="18"/>
                    <a:pt x="13" y="19"/>
                  </a:cubicBezTo>
                  <a:cubicBezTo>
                    <a:pt x="12" y="19"/>
                    <a:pt x="11" y="19"/>
                    <a:pt x="11" y="19"/>
                  </a:cubicBezTo>
                  <a:cubicBezTo>
                    <a:pt x="7" y="19"/>
                    <a:pt x="19" y="14"/>
                    <a:pt x="24" y="10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5" y="8"/>
                    <a:pt x="22" y="9"/>
                    <a:pt x="20" y="11"/>
                  </a:cubicBezTo>
                  <a:cubicBezTo>
                    <a:pt x="16" y="14"/>
                    <a:pt x="10" y="16"/>
                    <a:pt x="8" y="17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6" y="17"/>
                    <a:pt x="20" y="8"/>
                    <a:pt x="24" y="4"/>
                  </a:cubicBezTo>
                  <a:cubicBezTo>
                    <a:pt x="26" y="1"/>
                    <a:pt x="26" y="0"/>
                    <a:pt x="26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9" name="Freeform 1011">
              <a:extLst>
                <a:ext uri="{FF2B5EF4-FFF2-40B4-BE49-F238E27FC236}">
                  <a16:creationId xmlns:a16="http://schemas.microsoft.com/office/drawing/2014/main" id="{9FE9DA6D-67C5-4F34-866D-AD6AF026CF7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29851" y="898526"/>
              <a:ext cx="42863" cy="107950"/>
            </a:xfrm>
            <a:custGeom>
              <a:avLst/>
              <a:gdLst>
                <a:gd name="T0" fmla="*/ 11 w 13"/>
                <a:gd name="T1" fmla="*/ 0 h 33"/>
                <a:gd name="T2" fmla="*/ 1 w 13"/>
                <a:gd name="T3" fmla="*/ 20 h 33"/>
                <a:gd name="T4" fmla="*/ 0 w 13"/>
                <a:gd name="T5" fmla="*/ 22 h 33"/>
                <a:gd name="T6" fmla="*/ 8 w 13"/>
                <a:gd name="T7" fmla="*/ 8 h 33"/>
                <a:gd name="T8" fmla="*/ 9 w 13"/>
                <a:gd name="T9" fmla="*/ 8 h 33"/>
                <a:gd name="T10" fmla="*/ 5 w 13"/>
                <a:gd name="T11" fmla="*/ 24 h 33"/>
                <a:gd name="T12" fmla="*/ 5 w 13"/>
                <a:gd name="T13" fmla="*/ 24 h 33"/>
                <a:gd name="T14" fmla="*/ 10 w 13"/>
                <a:gd name="T15" fmla="*/ 9 h 33"/>
                <a:gd name="T16" fmla="*/ 10 w 13"/>
                <a:gd name="T17" fmla="*/ 12 h 33"/>
                <a:gd name="T18" fmla="*/ 7 w 13"/>
                <a:gd name="T19" fmla="*/ 33 h 33"/>
                <a:gd name="T20" fmla="*/ 7 w 13"/>
                <a:gd name="T21" fmla="*/ 33 h 33"/>
                <a:gd name="T22" fmla="*/ 9 w 13"/>
                <a:gd name="T23" fmla="*/ 31 h 33"/>
                <a:gd name="T24" fmla="*/ 12 w 13"/>
                <a:gd name="T25" fmla="*/ 8 h 33"/>
                <a:gd name="T26" fmla="*/ 13 w 13"/>
                <a:gd name="T27" fmla="*/ 5 h 33"/>
                <a:gd name="T28" fmla="*/ 11 w 13"/>
                <a:gd name="T29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3" h="33">
                  <a:moveTo>
                    <a:pt x="11" y="0"/>
                  </a:moveTo>
                  <a:cubicBezTo>
                    <a:pt x="9" y="0"/>
                    <a:pt x="6" y="5"/>
                    <a:pt x="1" y="20"/>
                  </a:cubicBezTo>
                  <a:cubicBezTo>
                    <a:pt x="1" y="21"/>
                    <a:pt x="0" y="21"/>
                    <a:pt x="0" y="22"/>
                  </a:cubicBezTo>
                  <a:cubicBezTo>
                    <a:pt x="3" y="18"/>
                    <a:pt x="7" y="8"/>
                    <a:pt x="8" y="8"/>
                  </a:cubicBezTo>
                  <a:cubicBezTo>
                    <a:pt x="8" y="8"/>
                    <a:pt x="9" y="8"/>
                    <a:pt x="9" y="8"/>
                  </a:cubicBezTo>
                  <a:cubicBezTo>
                    <a:pt x="9" y="11"/>
                    <a:pt x="4" y="24"/>
                    <a:pt x="5" y="24"/>
                  </a:cubicBezTo>
                  <a:cubicBezTo>
                    <a:pt x="5" y="24"/>
                    <a:pt x="5" y="24"/>
                    <a:pt x="5" y="24"/>
                  </a:cubicBezTo>
                  <a:cubicBezTo>
                    <a:pt x="7" y="22"/>
                    <a:pt x="10" y="9"/>
                    <a:pt x="10" y="9"/>
                  </a:cubicBezTo>
                  <a:cubicBezTo>
                    <a:pt x="11" y="9"/>
                    <a:pt x="10" y="10"/>
                    <a:pt x="10" y="12"/>
                  </a:cubicBezTo>
                  <a:cubicBezTo>
                    <a:pt x="9" y="20"/>
                    <a:pt x="5" y="33"/>
                    <a:pt x="7" y="33"/>
                  </a:cubicBezTo>
                  <a:cubicBezTo>
                    <a:pt x="7" y="33"/>
                    <a:pt x="7" y="33"/>
                    <a:pt x="7" y="33"/>
                  </a:cubicBezTo>
                  <a:cubicBezTo>
                    <a:pt x="8" y="33"/>
                    <a:pt x="9" y="32"/>
                    <a:pt x="9" y="31"/>
                  </a:cubicBezTo>
                  <a:cubicBezTo>
                    <a:pt x="11" y="22"/>
                    <a:pt x="11" y="14"/>
                    <a:pt x="12" y="8"/>
                  </a:cubicBezTo>
                  <a:cubicBezTo>
                    <a:pt x="13" y="7"/>
                    <a:pt x="13" y="6"/>
                    <a:pt x="13" y="5"/>
                  </a:cubicBezTo>
                  <a:cubicBezTo>
                    <a:pt x="13" y="2"/>
                    <a:pt x="12" y="0"/>
                    <a:pt x="11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0" name="Freeform 1012">
              <a:extLst>
                <a:ext uri="{FF2B5EF4-FFF2-40B4-BE49-F238E27FC236}">
                  <a16:creationId xmlns:a16="http://schemas.microsoft.com/office/drawing/2014/main" id="{4572DA97-420F-423B-BF7B-7926E261ACB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0313" y="79216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1" name="Freeform 1013">
              <a:extLst>
                <a:ext uri="{FF2B5EF4-FFF2-40B4-BE49-F238E27FC236}">
                  <a16:creationId xmlns:a16="http://schemas.microsoft.com/office/drawing/2014/main" id="{7A1BA217-0136-4609-B09B-5C389D84F86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0313" y="79216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FFC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2" name="Freeform 1014">
              <a:extLst>
                <a:ext uri="{FF2B5EF4-FFF2-40B4-BE49-F238E27FC236}">
                  <a16:creationId xmlns:a16="http://schemas.microsoft.com/office/drawing/2014/main" id="{9BA0C05A-B4DB-4DC9-A393-36B73B31EB0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17138" y="795338"/>
              <a:ext cx="6350" cy="55563"/>
            </a:xfrm>
            <a:custGeom>
              <a:avLst/>
              <a:gdLst>
                <a:gd name="T0" fmla="*/ 0 w 2"/>
                <a:gd name="T1" fmla="*/ 0 h 17"/>
                <a:gd name="T2" fmla="*/ 0 w 2"/>
                <a:gd name="T3" fmla="*/ 17 h 17"/>
                <a:gd name="T4" fmla="*/ 0 w 2"/>
                <a:gd name="T5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7">
                  <a:moveTo>
                    <a:pt x="0" y="0"/>
                  </a:moveTo>
                  <a:cubicBezTo>
                    <a:pt x="0" y="3"/>
                    <a:pt x="1" y="12"/>
                    <a:pt x="0" y="17"/>
                  </a:cubicBezTo>
                  <a:cubicBezTo>
                    <a:pt x="2" y="10"/>
                    <a:pt x="0" y="3"/>
                    <a:pt x="0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3" name="Freeform 1015">
              <a:extLst>
                <a:ext uri="{FF2B5EF4-FFF2-40B4-BE49-F238E27FC236}">
                  <a16:creationId xmlns:a16="http://schemas.microsoft.com/office/drawing/2014/main" id="{A491CC09-3392-4ECC-8E01-2357D3735BC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07613" y="792163"/>
              <a:ext cx="12700" cy="69850"/>
            </a:xfrm>
            <a:custGeom>
              <a:avLst/>
              <a:gdLst>
                <a:gd name="T0" fmla="*/ 4 w 4"/>
                <a:gd name="T1" fmla="*/ 0 h 21"/>
                <a:gd name="T2" fmla="*/ 0 w 4"/>
                <a:gd name="T3" fmla="*/ 1 h 21"/>
                <a:gd name="T4" fmla="*/ 2 w 4"/>
                <a:gd name="T5" fmla="*/ 13 h 21"/>
                <a:gd name="T6" fmla="*/ 2 w 4"/>
                <a:gd name="T7" fmla="*/ 21 h 21"/>
                <a:gd name="T8" fmla="*/ 3 w 4"/>
                <a:gd name="T9" fmla="*/ 18 h 21"/>
                <a:gd name="T10" fmla="*/ 3 w 4"/>
                <a:gd name="T11" fmla="*/ 1 h 21"/>
                <a:gd name="T12" fmla="*/ 4 w 4"/>
                <a:gd name="T13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21">
                  <a:moveTo>
                    <a:pt x="4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1" y="2"/>
                    <a:pt x="2" y="7"/>
                    <a:pt x="2" y="13"/>
                  </a:cubicBezTo>
                  <a:cubicBezTo>
                    <a:pt x="2" y="16"/>
                    <a:pt x="2" y="19"/>
                    <a:pt x="2" y="21"/>
                  </a:cubicBezTo>
                  <a:cubicBezTo>
                    <a:pt x="2" y="20"/>
                    <a:pt x="3" y="19"/>
                    <a:pt x="3" y="18"/>
                  </a:cubicBezTo>
                  <a:cubicBezTo>
                    <a:pt x="4" y="13"/>
                    <a:pt x="3" y="4"/>
                    <a:pt x="3" y="1"/>
                  </a:cubicBezTo>
                  <a:cubicBezTo>
                    <a:pt x="4" y="1"/>
                    <a:pt x="4" y="1"/>
                    <a:pt x="4" y="0"/>
                  </a:cubicBezTo>
                </a:path>
              </a:pathLst>
            </a:custGeom>
            <a:solidFill>
              <a:srgbClr val="FFFC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" name="Freeform 1016">
              <a:extLst>
                <a:ext uri="{FF2B5EF4-FFF2-40B4-BE49-F238E27FC236}">
                  <a16:creationId xmlns:a16="http://schemas.microsoft.com/office/drawing/2014/main" id="{95D333B6-C02A-44C6-AD94-70BC7B5D058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9838" y="788988"/>
              <a:ext cx="6350" cy="3175"/>
            </a:xfrm>
            <a:custGeom>
              <a:avLst/>
              <a:gdLst>
                <a:gd name="T0" fmla="*/ 1 w 2"/>
                <a:gd name="T1" fmla="*/ 0 h 1"/>
                <a:gd name="T2" fmla="*/ 0 w 2"/>
                <a:gd name="T3" fmla="*/ 1 h 1"/>
                <a:gd name="T4" fmla="*/ 0 w 2"/>
                <a:gd name="T5" fmla="*/ 1 h 1"/>
                <a:gd name="T6" fmla="*/ 2 w 2"/>
                <a:gd name="T7" fmla="*/ 1 h 1"/>
                <a:gd name="T8" fmla="*/ 1 w 2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1">
                  <a:moveTo>
                    <a:pt x="1" y="0"/>
                  </a:moveTo>
                  <a:cubicBezTo>
                    <a:pt x="1" y="0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1"/>
                    <a:pt x="1" y="0"/>
                    <a:pt x="1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" name="Freeform 1017">
              <a:extLst>
                <a:ext uri="{FF2B5EF4-FFF2-40B4-BE49-F238E27FC236}">
                  <a16:creationId xmlns:a16="http://schemas.microsoft.com/office/drawing/2014/main" id="{CB63C4CA-53F5-432D-9366-D1D04FFC465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9838" y="788988"/>
              <a:ext cx="6350" cy="3175"/>
            </a:xfrm>
            <a:custGeom>
              <a:avLst/>
              <a:gdLst>
                <a:gd name="T0" fmla="*/ 1 w 2"/>
                <a:gd name="T1" fmla="*/ 0 h 1"/>
                <a:gd name="T2" fmla="*/ 0 w 2"/>
                <a:gd name="T3" fmla="*/ 1 h 1"/>
                <a:gd name="T4" fmla="*/ 1 w 2"/>
                <a:gd name="T5" fmla="*/ 0 h 1"/>
                <a:gd name="T6" fmla="*/ 2 w 2"/>
                <a:gd name="T7" fmla="*/ 1 h 1"/>
                <a:gd name="T8" fmla="*/ 2 w 2"/>
                <a:gd name="T9" fmla="*/ 1 h 1"/>
                <a:gd name="T10" fmla="*/ 1 w 2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" h="1">
                  <a:moveTo>
                    <a:pt x="1" y="0"/>
                  </a:moveTo>
                  <a:cubicBezTo>
                    <a:pt x="1" y="0"/>
                    <a:pt x="0" y="1"/>
                    <a:pt x="0" y="1"/>
                  </a:cubicBezTo>
                  <a:cubicBezTo>
                    <a:pt x="0" y="1"/>
                    <a:pt x="1" y="0"/>
                    <a:pt x="1" y="0"/>
                  </a:cubicBezTo>
                  <a:cubicBezTo>
                    <a:pt x="1" y="0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1"/>
                    <a:pt x="1" y="0"/>
                    <a:pt x="1" y="0"/>
                  </a:cubicBezTo>
                </a:path>
              </a:pathLst>
            </a:custGeom>
            <a:solidFill>
              <a:srgbClr val="FFFC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6" name="Freeform 1018">
              <a:extLst>
                <a:ext uri="{FF2B5EF4-FFF2-40B4-BE49-F238E27FC236}">
                  <a16:creationId xmlns:a16="http://schemas.microsoft.com/office/drawing/2014/main" id="{C3966B12-AD70-4432-BD0D-919F03E5633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9838" y="792163"/>
              <a:ext cx="17463" cy="42863"/>
            </a:xfrm>
            <a:custGeom>
              <a:avLst/>
              <a:gdLst>
                <a:gd name="T0" fmla="*/ 0 w 5"/>
                <a:gd name="T1" fmla="*/ 0 h 13"/>
                <a:gd name="T2" fmla="*/ 0 w 5"/>
                <a:gd name="T3" fmla="*/ 0 h 13"/>
                <a:gd name="T4" fmla="*/ 3 w 5"/>
                <a:gd name="T5" fmla="*/ 13 h 13"/>
                <a:gd name="T6" fmla="*/ 0 w 5"/>
                <a:gd name="T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4" y="10"/>
                    <a:pt x="3" y="13"/>
                  </a:cubicBezTo>
                  <a:cubicBezTo>
                    <a:pt x="5" y="9"/>
                    <a:pt x="0" y="2"/>
                    <a:pt x="0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7" name="Freeform 1019">
              <a:extLst>
                <a:ext uri="{FF2B5EF4-FFF2-40B4-BE49-F238E27FC236}">
                  <a16:creationId xmlns:a16="http://schemas.microsoft.com/office/drawing/2014/main" id="{157DE352-0440-4FD7-BD2B-3058219B1B0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0313" y="792163"/>
              <a:ext cx="23813" cy="42863"/>
            </a:xfrm>
            <a:custGeom>
              <a:avLst/>
              <a:gdLst>
                <a:gd name="T0" fmla="*/ 3 w 7"/>
                <a:gd name="T1" fmla="*/ 0 h 13"/>
                <a:gd name="T2" fmla="*/ 0 w 7"/>
                <a:gd name="T3" fmla="*/ 0 h 13"/>
                <a:gd name="T4" fmla="*/ 6 w 7"/>
                <a:gd name="T5" fmla="*/ 13 h 13"/>
                <a:gd name="T6" fmla="*/ 6 w 7"/>
                <a:gd name="T7" fmla="*/ 13 h 13"/>
                <a:gd name="T8" fmla="*/ 3 w 7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13">
                  <a:moveTo>
                    <a:pt x="3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3" y="1"/>
                    <a:pt x="4" y="7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7" y="10"/>
                    <a:pt x="3" y="2"/>
                    <a:pt x="3" y="0"/>
                  </a:cubicBezTo>
                </a:path>
              </a:pathLst>
            </a:custGeom>
            <a:solidFill>
              <a:srgbClr val="FFFC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8" name="Freeform 1020">
              <a:extLst>
                <a:ext uri="{FF2B5EF4-FFF2-40B4-BE49-F238E27FC236}">
                  <a16:creationId xmlns:a16="http://schemas.microsoft.com/office/drawing/2014/main" id="{80ED4898-C86A-42B0-90A8-52973CB62F2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053638" y="811213"/>
              <a:ext cx="0" cy="30163"/>
            </a:xfrm>
            <a:custGeom>
              <a:avLst/>
              <a:gdLst>
                <a:gd name="T0" fmla="*/ 2 h 9"/>
                <a:gd name="T1" fmla="*/ 9 h 9"/>
                <a:gd name="T2" fmla="*/ 2 h 9"/>
                <a:gd name="T3" fmla="*/ 0 h 9"/>
                <a:gd name="T4" fmla="*/ 0 h 9"/>
                <a:gd name="T5" fmla="*/ 0 h 9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</a:cxnLst>
              <a:rect l="0" t="0" r="r" b="b"/>
              <a:pathLst>
                <a:path h="9">
                  <a:moveTo>
                    <a:pt x="0" y="2"/>
                  </a:moveTo>
                  <a:cubicBezTo>
                    <a:pt x="0" y="3"/>
                    <a:pt x="0" y="6"/>
                    <a:pt x="0" y="9"/>
                  </a:cubicBezTo>
                  <a:cubicBezTo>
                    <a:pt x="0" y="6"/>
                    <a:pt x="0" y="3"/>
                    <a:pt x="0" y="2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9" name="Freeform 1021">
              <a:extLst>
                <a:ext uri="{FF2B5EF4-FFF2-40B4-BE49-F238E27FC236}">
                  <a16:creationId xmlns:a16="http://schemas.microsoft.com/office/drawing/2014/main" id="{9BF6CE28-5864-42D3-870B-1BE5DE9368C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50463" y="804863"/>
              <a:ext cx="14288" cy="57150"/>
            </a:xfrm>
            <a:custGeom>
              <a:avLst/>
              <a:gdLst>
                <a:gd name="T0" fmla="*/ 4 w 4"/>
                <a:gd name="T1" fmla="*/ 0 h 17"/>
                <a:gd name="T2" fmla="*/ 1 w 4"/>
                <a:gd name="T3" fmla="*/ 2 h 17"/>
                <a:gd name="T4" fmla="*/ 1 w 4"/>
                <a:gd name="T5" fmla="*/ 2 h 17"/>
                <a:gd name="T6" fmla="*/ 1 w 4"/>
                <a:gd name="T7" fmla="*/ 2 h 17"/>
                <a:gd name="T8" fmla="*/ 1 w 4"/>
                <a:gd name="T9" fmla="*/ 4 h 17"/>
                <a:gd name="T10" fmla="*/ 1 w 4"/>
                <a:gd name="T11" fmla="*/ 11 h 17"/>
                <a:gd name="T12" fmla="*/ 2 w 4"/>
                <a:gd name="T13" fmla="*/ 17 h 17"/>
                <a:gd name="T14" fmla="*/ 2 w 4"/>
                <a:gd name="T15" fmla="*/ 16 h 17"/>
                <a:gd name="T16" fmla="*/ 4 w 4"/>
                <a:gd name="T1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17">
                  <a:moveTo>
                    <a:pt x="4" y="0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2" y="2"/>
                    <a:pt x="2" y="3"/>
                    <a:pt x="1" y="4"/>
                  </a:cubicBezTo>
                  <a:cubicBezTo>
                    <a:pt x="1" y="5"/>
                    <a:pt x="1" y="8"/>
                    <a:pt x="1" y="11"/>
                  </a:cubicBezTo>
                  <a:cubicBezTo>
                    <a:pt x="0" y="13"/>
                    <a:pt x="1" y="15"/>
                    <a:pt x="2" y="17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12"/>
                    <a:pt x="2" y="7"/>
                    <a:pt x="4" y="0"/>
                  </a:cubicBezTo>
                </a:path>
              </a:pathLst>
            </a:custGeom>
            <a:solidFill>
              <a:srgbClr val="FFFC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0" name="Freeform 1022">
              <a:extLst>
                <a:ext uri="{FF2B5EF4-FFF2-40B4-BE49-F238E27FC236}">
                  <a16:creationId xmlns:a16="http://schemas.microsoft.com/office/drawing/2014/main" id="{B95A777C-5232-4B8D-96D3-C33E731EB4D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10788" y="1109663"/>
              <a:ext cx="79375" cy="63500"/>
            </a:xfrm>
            <a:custGeom>
              <a:avLst/>
              <a:gdLst>
                <a:gd name="T0" fmla="*/ 24 w 24"/>
                <a:gd name="T1" fmla="*/ 2 h 19"/>
                <a:gd name="T2" fmla="*/ 14 w 24"/>
                <a:gd name="T3" fmla="*/ 5 h 19"/>
                <a:gd name="T4" fmla="*/ 8 w 24"/>
                <a:gd name="T5" fmla="*/ 0 h 19"/>
                <a:gd name="T6" fmla="*/ 9 w 24"/>
                <a:gd name="T7" fmla="*/ 7 h 19"/>
                <a:gd name="T8" fmla="*/ 0 w 24"/>
                <a:gd name="T9" fmla="*/ 12 h 19"/>
                <a:gd name="T10" fmla="*/ 8 w 24"/>
                <a:gd name="T11" fmla="*/ 12 h 19"/>
                <a:gd name="T12" fmla="*/ 6 w 24"/>
                <a:gd name="T13" fmla="*/ 19 h 19"/>
                <a:gd name="T14" fmla="*/ 11 w 24"/>
                <a:gd name="T15" fmla="*/ 13 h 19"/>
                <a:gd name="T16" fmla="*/ 24 w 24"/>
                <a:gd name="T17" fmla="*/ 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19">
                  <a:moveTo>
                    <a:pt x="24" y="2"/>
                  </a:moveTo>
                  <a:cubicBezTo>
                    <a:pt x="24" y="2"/>
                    <a:pt x="17" y="5"/>
                    <a:pt x="14" y="5"/>
                  </a:cubicBezTo>
                  <a:cubicBezTo>
                    <a:pt x="12" y="4"/>
                    <a:pt x="8" y="0"/>
                    <a:pt x="8" y="0"/>
                  </a:cubicBezTo>
                  <a:cubicBezTo>
                    <a:pt x="8" y="0"/>
                    <a:pt x="10" y="6"/>
                    <a:pt x="9" y="7"/>
                  </a:cubicBezTo>
                  <a:cubicBezTo>
                    <a:pt x="9" y="10"/>
                    <a:pt x="3" y="10"/>
                    <a:pt x="0" y="12"/>
                  </a:cubicBezTo>
                  <a:cubicBezTo>
                    <a:pt x="0" y="12"/>
                    <a:pt x="8" y="11"/>
                    <a:pt x="8" y="12"/>
                  </a:cubicBezTo>
                  <a:cubicBezTo>
                    <a:pt x="7" y="13"/>
                    <a:pt x="6" y="19"/>
                    <a:pt x="6" y="19"/>
                  </a:cubicBezTo>
                  <a:cubicBezTo>
                    <a:pt x="6" y="19"/>
                    <a:pt x="10" y="16"/>
                    <a:pt x="11" y="13"/>
                  </a:cubicBezTo>
                  <a:cubicBezTo>
                    <a:pt x="13" y="10"/>
                    <a:pt x="21" y="6"/>
                    <a:pt x="24" y="2"/>
                  </a:cubicBezTo>
                  <a:close/>
                </a:path>
              </a:pathLst>
            </a:custGeom>
            <a:solidFill>
              <a:srgbClr val="72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1" name="Freeform 1023">
              <a:extLst>
                <a:ext uri="{FF2B5EF4-FFF2-40B4-BE49-F238E27FC236}">
                  <a16:creationId xmlns:a16="http://schemas.microsoft.com/office/drawing/2014/main" id="{43AF8F34-7041-44FC-9401-EB68ACFDFF2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47301" y="1133476"/>
              <a:ext cx="22225" cy="22225"/>
            </a:xfrm>
            <a:custGeom>
              <a:avLst/>
              <a:gdLst>
                <a:gd name="T0" fmla="*/ 7 w 7"/>
                <a:gd name="T1" fmla="*/ 0 h 7"/>
                <a:gd name="T2" fmla="*/ 6 w 7"/>
                <a:gd name="T3" fmla="*/ 5 h 7"/>
                <a:gd name="T4" fmla="*/ 0 w 7"/>
                <a:gd name="T5" fmla="*/ 7 h 7"/>
                <a:gd name="T6" fmla="*/ 3 w 7"/>
                <a:gd name="T7" fmla="*/ 1 h 7"/>
                <a:gd name="T8" fmla="*/ 7 w 7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7">
                  <a:moveTo>
                    <a:pt x="7" y="0"/>
                  </a:moveTo>
                  <a:cubicBezTo>
                    <a:pt x="7" y="0"/>
                    <a:pt x="7" y="2"/>
                    <a:pt x="6" y="5"/>
                  </a:cubicBezTo>
                  <a:cubicBezTo>
                    <a:pt x="4" y="7"/>
                    <a:pt x="0" y="7"/>
                    <a:pt x="0" y="7"/>
                  </a:cubicBezTo>
                  <a:cubicBezTo>
                    <a:pt x="3" y="1"/>
                    <a:pt x="3" y="1"/>
                    <a:pt x="3" y="1"/>
                  </a:cubicBezTo>
                  <a:lnTo>
                    <a:pt x="7" y="0"/>
                  </a:lnTo>
                  <a:close/>
                </a:path>
              </a:pathLst>
            </a:custGeom>
            <a:solidFill>
              <a:srgbClr val="72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2" name="Freeform 1024">
              <a:extLst>
                <a:ext uri="{FF2B5EF4-FFF2-40B4-BE49-F238E27FC236}">
                  <a16:creationId xmlns:a16="http://schemas.microsoft.com/office/drawing/2014/main" id="{53B1D6E5-11D7-432F-BDD6-732342F0696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60001" y="1139826"/>
              <a:ext cx="263525" cy="192088"/>
            </a:xfrm>
            <a:custGeom>
              <a:avLst/>
              <a:gdLst>
                <a:gd name="T0" fmla="*/ 2 w 80"/>
                <a:gd name="T1" fmla="*/ 0 h 58"/>
                <a:gd name="T2" fmla="*/ 74 w 80"/>
                <a:gd name="T3" fmla="*/ 52 h 58"/>
                <a:gd name="T4" fmla="*/ 80 w 80"/>
                <a:gd name="T5" fmla="*/ 56 h 58"/>
                <a:gd name="T6" fmla="*/ 0 w 80"/>
                <a:gd name="T7" fmla="*/ 3 h 58"/>
                <a:gd name="T8" fmla="*/ 2 w 80"/>
                <a:gd name="T9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58">
                  <a:moveTo>
                    <a:pt x="2" y="0"/>
                  </a:moveTo>
                  <a:cubicBezTo>
                    <a:pt x="2" y="0"/>
                    <a:pt x="29" y="38"/>
                    <a:pt x="74" y="52"/>
                  </a:cubicBezTo>
                  <a:cubicBezTo>
                    <a:pt x="74" y="52"/>
                    <a:pt x="80" y="53"/>
                    <a:pt x="80" y="56"/>
                  </a:cubicBezTo>
                  <a:cubicBezTo>
                    <a:pt x="79" y="58"/>
                    <a:pt x="31" y="44"/>
                    <a:pt x="0" y="3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solidFill>
              <a:srgbClr val="72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3" name="Freeform 1025">
              <a:extLst>
                <a:ext uri="{FF2B5EF4-FFF2-40B4-BE49-F238E27FC236}">
                  <a16:creationId xmlns:a16="http://schemas.microsoft.com/office/drawing/2014/main" id="{A97EFE6F-807E-4895-847F-FBDF7853844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75976" y="831851"/>
              <a:ext cx="623888" cy="327025"/>
            </a:xfrm>
            <a:custGeom>
              <a:avLst/>
              <a:gdLst>
                <a:gd name="T0" fmla="*/ 29 w 189"/>
                <a:gd name="T1" fmla="*/ 61 h 99"/>
                <a:gd name="T2" fmla="*/ 29 w 189"/>
                <a:gd name="T3" fmla="*/ 61 h 99"/>
                <a:gd name="T4" fmla="*/ 25 w 189"/>
                <a:gd name="T5" fmla="*/ 57 h 99"/>
                <a:gd name="T6" fmla="*/ 4 w 189"/>
                <a:gd name="T7" fmla="*/ 12 h 99"/>
                <a:gd name="T8" fmla="*/ 8 w 189"/>
                <a:gd name="T9" fmla="*/ 4 h 99"/>
                <a:gd name="T10" fmla="*/ 32 w 189"/>
                <a:gd name="T11" fmla="*/ 12 h 99"/>
                <a:gd name="T12" fmla="*/ 34 w 189"/>
                <a:gd name="T13" fmla="*/ 13 h 99"/>
                <a:gd name="T14" fmla="*/ 34 w 189"/>
                <a:gd name="T15" fmla="*/ 13 h 99"/>
                <a:gd name="T16" fmla="*/ 34 w 189"/>
                <a:gd name="T17" fmla="*/ 13 h 99"/>
                <a:gd name="T18" fmla="*/ 36 w 189"/>
                <a:gd name="T19" fmla="*/ 14 h 99"/>
                <a:gd name="T20" fmla="*/ 55 w 189"/>
                <a:gd name="T21" fmla="*/ 22 h 99"/>
                <a:gd name="T22" fmla="*/ 111 w 189"/>
                <a:gd name="T23" fmla="*/ 36 h 99"/>
                <a:gd name="T24" fmla="*/ 166 w 189"/>
                <a:gd name="T25" fmla="*/ 43 h 99"/>
                <a:gd name="T26" fmla="*/ 177 w 189"/>
                <a:gd name="T27" fmla="*/ 44 h 99"/>
                <a:gd name="T28" fmla="*/ 189 w 189"/>
                <a:gd name="T29" fmla="*/ 61 h 99"/>
                <a:gd name="T30" fmla="*/ 168 w 189"/>
                <a:gd name="T31" fmla="*/ 75 h 99"/>
                <a:gd name="T32" fmla="*/ 69 w 189"/>
                <a:gd name="T33" fmla="*/ 88 h 99"/>
                <a:gd name="T34" fmla="*/ 29 w 189"/>
                <a:gd name="T35" fmla="*/ 61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89" h="99">
                  <a:moveTo>
                    <a:pt x="29" y="61"/>
                  </a:moveTo>
                  <a:cubicBezTo>
                    <a:pt x="29" y="61"/>
                    <a:pt x="29" y="61"/>
                    <a:pt x="29" y="61"/>
                  </a:cubicBezTo>
                  <a:cubicBezTo>
                    <a:pt x="27" y="60"/>
                    <a:pt x="26" y="58"/>
                    <a:pt x="25" y="57"/>
                  </a:cubicBezTo>
                  <a:cubicBezTo>
                    <a:pt x="8" y="41"/>
                    <a:pt x="0" y="15"/>
                    <a:pt x="4" y="12"/>
                  </a:cubicBezTo>
                  <a:cubicBezTo>
                    <a:pt x="4" y="5"/>
                    <a:pt x="7" y="8"/>
                    <a:pt x="8" y="4"/>
                  </a:cubicBezTo>
                  <a:cubicBezTo>
                    <a:pt x="9" y="0"/>
                    <a:pt x="12" y="0"/>
                    <a:pt x="32" y="12"/>
                  </a:cubicBezTo>
                  <a:cubicBezTo>
                    <a:pt x="33" y="12"/>
                    <a:pt x="33" y="12"/>
                    <a:pt x="34" y="13"/>
                  </a:cubicBezTo>
                  <a:cubicBezTo>
                    <a:pt x="34" y="13"/>
                    <a:pt x="34" y="13"/>
                    <a:pt x="34" y="13"/>
                  </a:cubicBezTo>
                  <a:cubicBezTo>
                    <a:pt x="34" y="13"/>
                    <a:pt x="34" y="13"/>
                    <a:pt x="34" y="13"/>
                  </a:cubicBezTo>
                  <a:cubicBezTo>
                    <a:pt x="35" y="13"/>
                    <a:pt x="35" y="14"/>
                    <a:pt x="36" y="14"/>
                  </a:cubicBezTo>
                  <a:cubicBezTo>
                    <a:pt x="41" y="17"/>
                    <a:pt x="48" y="19"/>
                    <a:pt x="55" y="22"/>
                  </a:cubicBezTo>
                  <a:cubicBezTo>
                    <a:pt x="74" y="28"/>
                    <a:pt x="97" y="34"/>
                    <a:pt x="111" y="36"/>
                  </a:cubicBezTo>
                  <a:cubicBezTo>
                    <a:pt x="122" y="38"/>
                    <a:pt x="151" y="41"/>
                    <a:pt x="166" y="43"/>
                  </a:cubicBezTo>
                  <a:cubicBezTo>
                    <a:pt x="173" y="43"/>
                    <a:pt x="177" y="44"/>
                    <a:pt x="177" y="44"/>
                  </a:cubicBezTo>
                  <a:cubicBezTo>
                    <a:pt x="189" y="61"/>
                    <a:pt x="189" y="61"/>
                    <a:pt x="189" y="61"/>
                  </a:cubicBezTo>
                  <a:cubicBezTo>
                    <a:pt x="182" y="66"/>
                    <a:pt x="175" y="71"/>
                    <a:pt x="168" y="75"/>
                  </a:cubicBezTo>
                  <a:cubicBezTo>
                    <a:pt x="127" y="99"/>
                    <a:pt x="94" y="98"/>
                    <a:pt x="69" y="88"/>
                  </a:cubicBezTo>
                  <a:cubicBezTo>
                    <a:pt x="52" y="81"/>
                    <a:pt x="39" y="70"/>
                    <a:pt x="29" y="61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4" name="Freeform 1026">
              <a:extLst>
                <a:ext uri="{FF2B5EF4-FFF2-40B4-BE49-F238E27FC236}">
                  <a16:creationId xmlns:a16="http://schemas.microsoft.com/office/drawing/2014/main" id="{D10A3945-E6C3-40CA-B970-433B9E16EE2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156951" y="904876"/>
              <a:ext cx="363538" cy="238125"/>
            </a:xfrm>
            <a:custGeom>
              <a:avLst/>
              <a:gdLst>
                <a:gd name="T0" fmla="*/ 14 w 110"/>
                <a:gd name="T1" fmla="*/ 66 h 72"/>
                <a:gd name="T2" fmla="*/ 37 w 110"/>
                <a:gd name="T3" fmla="*/ 72 h 72"/>
                <a:gd name="T4" fmla="*/ 43 w 110"/>
                <a:gd name="T5" fmla="*/ 69 h 72"/>
                <a:gd name="T6" fmla="*/ 14 w 110"/>
                <a:gd name="T7" fmla="*/ 66 h 72"/>
                <a:gd name="T8" fmla="*/ 6 w 110"/>
                <a:gd name="T9" fmla="*/ 21 h 72"/>
                <a:gd name="T10" fmla="*/ 51 w 110"/>
                <a:gd name="T11" fmla="*/ 43 h 72"/>
                <a:gd name="T12" fmla="*/ 72 w 110"/>
                <a:gd name="T13" fmla="*/ 56 h 72"/>
                <a:gd name="T14" fmla="*/ 59 w 110"/>
                <a:gd name="T15" fmla="*/ 59 h 72"/>
                <a:gd name="T16" fmla="*/ 18 w 110"/>
                <a:gd name="T17" fmla="*/ 48 h 72"/>
                <a:gd name="T18" fmla="*/ 56 w 110"/>
                <a:gd name="T19" fmla="*/ 65 h 72"/>
                <a:gd name="T20" fmla="*/ 63 w 110"/>
                <a:gd name="T21" fmla="*/ 62 h 72"/>
                <a:gd name="T22" fmla="*/ 63 w 110"/>
                <a:gd name="T23" fmla="*/ 62 h 72"/>
                <a:gd name="T24" fmla="*/ 110 w 110"/>
                <a:gd name="T25" fmla="*/ 40 h 72"/>
                <a:gd name="T26" fmla="*/ 105 w 110"/>
                <a:gd name="T27" fmla="*/ 39 h 72"/>
                <a:gd name="T28" fmla="*/ 71 w 110"/>
                <a:gd name="T29" fmla="*/ 32 h 72"/>
                <a:gd name="T30" fmla="*/ 61 w 110"/>
                <a:gd name="T31" fmla="*/ 37 h 72"/>
                <a:gd name="T32" fmla="*/ 59 w 110"/>
                <a:gd name="T33" fmla="*/ 37 h 72"/>
                <a:gd name="T34" fmla="*/ 6 w 110"/>
                <a:gd name="T35" fmla="*/ 21 h 72"/>
                <a:gd name="T36" fmla="*/ 0 w 110"/>
                <a:gd name="T37" fmla="*/ 0 h 72"/>
                <a:gd name="T38" fmla="*/ 34 w 110"/>
                <a:gd name="T39" fmla="*/ 13 h 72"/>
                <a:gd name="T40" fmla="*/ 27 w 110"/>
                <a:gd name="T41" fmla="*/ 8 h 72"/>
                <a:gd name="T42" fmla="*/ 0 w 110"/>
                <a:gd name="T43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0" h="72">
                  <a:moveTo>
                    <a:pt x="14" y="66"/>
                  </a:moveTo>
                  <a:cubicBezTo>
                    <a:pt x="21" y="68"/>
                    <a:pt x="29" y="71"/>
                    <a:pt x="37" y="72"/>
                  </a:cubicBezTo>
                  <a:cubicBezTo>
                    <a:pt x="39" y="71"/>
                    <a:pt x="41" y="70"/>
                    <a:pt x="43" y="69"/>
                  </a:cubicBezTo>
                  <a:cubicBezTo>
                    <a:pt x="33" y="69"/>
                    <a:pt x="21" y="67"/>
                    <a:pt x="14" y="66"/>
                  </a:cubicBezTo>
                  <a:moveTo>
                    <a:pt x="6" y="21"/>
                  </a:moveTo>
                  <a:cubicBezTo>
                    <a:pt x="6" y="21"/>
                    <a:pt x="28" y="38"/>
                    <a:pt x="51" y="43"/>
                  </a:cubicBezTo>
                  <a:cubicBezTo>
                    <a:pt x="73" y="49"/>
                    <a:pt x="81" y="50"/>
                    <a:pt x="72" y="56"/>
                  </a:cubicBezTo>
                  <a:cubicBezTo>
                    <a:pt x="69" y="58"/>
                    <a:pt x="64" y="59"/>
                    <a:pt x="59" y="59"/>
                  </a:cubicBezTo>
                  <a:cubicBezTo>
                    <a:pt x="48" y="59"/>
                    <a:pt x="32" y="55"/>
                    <a:pt x="18" y="48"/>
                  </a:cubicBezTo>
                  <a:cubicBezTo>
                    <a:pt x="24" y="58"/>
                    <a:pt x="45" y="62"/>
                    <a:pt x="56" y="65"/>
                  </a:cubicBezTo>
                  <a:cubicBezTo>
                    <a:pt x="58" y="64"/>
                    <a:pt x="61" y="63"/>
                    <a:pt x="63" y="62"/>
                  </a:cubicBezTo>
                  <a:cubicBezTo>
                    <a:pt x="63" y="62"/>
                    <a:pt x="63" y="62"/>
                    <a:pt x="63" y="62"/>
                  </a:cubicBezTo>
                  <a:cubicBezTo>
                    <a:pt x="81" y="56"/>
                    <a:pt x="96" y="52"/>
                    <a:pt x="110" y="40"/>
                  </a:cubicBezTo>
                  <a:cubicBezTo>
                    <a:pt x="109" y="39"/>
                    <a:pt x="107" y="39"/>
                    <a:pt x="105" y="39"/>
                  </a:cubicBezTo>
                  <a:cubicBezTo>
                    <a:pt x="94" y="38"/>
                    <a:pt x="82" y="36"/>
                    <a:pt x="71" y="32"/>
                  </a:cubicBezTo>
                  <a:cubicBezTo>
                    <a:pt x="70" y="34"/>
                    <a:pt x="67" y="36"/>
                    <a:pt x="61" y="37"/>
                  </a:cubicBezTo>
                  <a:cubicBezTo>
                    <a:pt x="60" y="37"/>
                    <a:pt x="59" y="37"/>
                    <a:pt x="59" y="37"/>
                  </a:cubicBezTo>
                  <a:cubicBezTo>
                    <a:pt x="43" y="37"/>
                    <a:pt x="6" y="21"/>
                    <a:pt x="6" y="21"/>
                  </a:cubicBezTo>
                  <a:moveTo>
                    <a:pt x="0" y="0"/>
                  </a:moveTo>
                  <a:cubicBezTo>
                    <a:pt x="6" y="7"/>
                    <a:pt x="19" y="9"/>
                    <a:pt x="34" y="13"/>
                  </a:cubicBezTo>
                  <a:cubicBezTo>
                    <a:pt x="32" y="11"/>
                    <a:pt x="30" y="10"/>
                    <a:pt x="27" y="8"/>
                  </a:cubicBezTo>
                  <a:cubicBezTo>
                    <a:pt x="18" y="6"/>
                    <a:pt x="8" y="3"/>
                    <a:pt x="0" y="0"/>
                  </a:cubicBezTo>
                </a:path>
              </a:pathLst>
            </a:custGeom>
            <a:solidFill>
              <a:srgbClr val="FCE9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5" name="Freeform 1027">
              <a:extLst>
                <a:ext uri="{FF2B5EF4-FFF2-40B4-BE49-F238E27FC236}">
                  <a16:creationId xmlns:a16="http://schemas.microsoft.com/office/drawing/2014/main" id="{E213A74C-BC5C-40E7-820F-4C03E18FAA5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0913" y="573088"/>
              <a:ext cx="488950" cy="503238"/>
            </a:xfrm>
            <a:custGeom>
              <a:avLst/>
              <a:gdLst>
                <a:gd name="T0" fmla="*/ 19 w 148"/>
                <a:gd name="T1" fmla="*/ 87 h 152"/>
                <a:gd name="T2" fmla="*/ 7 w 148"/>
                <a:gd name="T3" fmla="*/ 71 h 152"/>
                <a:gd name="T4" fmla="*/ 0 w 148"/>
                <a:gd name="T5" fmla="*/ 39 h 152"/>
                <a:gd name="T6" fmla="*/ 0 w 148"/>
                <a:gd name="T7" fmla="*/ 39 h 152"/>
                <a:gd name="T8" fmla="*/ 4 w 148"/>
                <a:gd name="T9" fmla="*/ 18 h 152"/>
                <a:gd name="T10" fmla="*/ 12 w 148"/>
                <a:gd name="T11" fmla="*/ 14 h 152"/>
                <a:gd name="T12" fmla="*/ 19 w 148"/>
                <a:gd name="T13" fmla="*/ 13 h 152"/>
                <a:gd name="T14" fmla="*/ 22 w 148"/>
                <a:gd name="T15" fmla="*/ 7 h 152"/>
                <a:gd name="T16" fmla="*/ 28 w 148"/>
                <a:gd name="T17" fmla="*/ 1 h 152"/>
                <a:gd name="T18" fmla="*/ 57 w 148"/>
                <a:gd name="T19" fmla="*/ 4 h 152"/>
                <a:gd name="T20" fmla="*/ 57 w 148"/>
                <a:gd name="T21" fmla="*/ 4 h 152"/>
                <a:gd name="T22" fmla="*/ 68 w 148"/>
                <a:gd name="T23" fmla="*/ 7 h 152"/>
                <a:gd name="T24" fmla="*/ 94 w 148"/>
                <a:gd name="T25" fmla="*/ 20 h 152"/>
                <a:gd name="T26" fmla="*/ 94 w 148"/>
                <a:gd name="T27" fmla="*/ 21 h 152"/>
                <a:gd name="T28" fmla="*/ 98 w 148"/>
                <a:gd name="T29" fmla="*/ 23 h 152"/>
                <a:gd name="T30" fmla="*/ 99 w 148"/>
                <a:gd name="T31" fmla="*/ 24 h 152"/>
                <a:gd name="T32" fmla="*/ 134 w 148"/>
                <a:gd name="T33" fmla="*/ 67 h 152"/>
                <a:gd name="T34" fmla="*/ 148 w 148"/>
                <a:gd name="T35" fmla="*/ 133 h 152"/>
                <a:gd name="T36" fmla="*/ 19 w 148"/>
                <a:gd name="T37" fmla="*/ 87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48" h="152">
                  <a:moveTo>
                    <a:pt x="19" y="87"/>
                  </a:moveTo>
                  <a:cubicBezTo>
                    <a:pt x="13" y="81"/>
                    <a:pt x="10" y="76"/>
                    <a:pt x="7" y="71"/>
                  </a:cubicBezTo>
                  <a:cubicBezTo>
                    <a:pt x="2" y="59"/>
                    <a:pt x="0" y="48"/>
                    <a:pt x="0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30"/>
                    <a:pt x="2" y="23"/>
                    <a:pt x="4" y="18"/>
                  </a:cubicBezTo>
                  <a:cubicBezTo>
                    <a:pt x="5" y="15"/>
                    <a:pt x="9" y="13"/>
                    <a:pt x="12" y="14"/>
                  </a:cubicBezTo>
                  <a:cubicBezTo>
                    <a:pt x="14" y="14"/>
                    <a:pt x="17" y="14"/>
                    <a:pt x="19" y="13"/>
                  </a:cubicBezTo>
                  <a:cubicBezTo>
                    <a:pt x="21" y="12"/>
                    <a:pt x="22" y="10"/>
                    <a:pt x="22" y="7"/>
                  </a:cubicBezTo>
                  <a:cubicBezTo>
                    <a:pt x="22" y="4"/>
                    <a:pt x="25" y="1"/>
                    <a:pt x="28" y="1"/>
                  </a:cubicBezTo>
                  <a:cubicBezTo>
                    <a:pt x="34" y="0"/>
                    <a:pt x="45" y="0"/>
                    <a:pt x="57" y="4"/>
                  </a:cubicBezTo>
                  <a:cubicBezTo>
                    <a:pt x="57" y="4"/>
                    <a:pt x="57" y="4"/>
                    <a:pt x="57" y="4"/>
                  </a:cubicBezTo>
                  <a:cubicBezTo>
                    <a:pt x="61" y="5"/>
                    <a:pt x="64" y="6"/>
                    <a:pt x="68" y="7"/>
                  </a:cubicBezTo>
                  <a:cubicBezTo>
                    <a:pt x="77" y="10"/>
                    <a:pt x="86" y="15"/>
                    <a:pt x="94" y="20"/>
                  </a:cubicBezTo>
                  <a:cubicBezTo>
                    <a:pt x="94" y="21"/>
                    <a:pt x="94" y="21"/>
                    <a:pt x="94" y="21"/>
                  </a:cubicBezTo>
                  <a:cubicBezTo>
                    <a:pt x="96" y="21"/>
                    <a:pt x="97" y="22"/>
                    <a:pt x="98" y="23"/>
                  </a:cubicBezTo>
                  <a:cubicBezTo>
                    <a:pt x="99" y="24"/>
                    <a:pt x="99" y="24"/>
                    <a:pt x="99" y="24"/>
                  </a:cubicBezTo>
                  <a:cubicBezTo>
                    <a:pt x="113" y="34"/>
                    <a:pt x="126" y="49"/>
                    <a:pt x="134" y="67"/>
                  </a:cubicBezTo>
                  <a:cubicBezTo>
                    <a:pt x="148" y="98"/>
                    <a:pt x="148" y="133"/>
                    <a:pt x="148" y="133"/>
                  </a:cubicBezTo>
                  <a:cubicBezTo>
                    <a:pt x="105" y="152"/>
                    <a:pt x="45" y="118"/>
                    <a:pt x="19" y="87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6" name="Freeform 1028">
              <a:extLst>
                <a:ext uri="{FF2B5EF4-FFF2-40B4-BE49-F238E27FC236}">
                  <a16:creationId xmlns:a16="http://schemas.microsoft.com/office/drawing/2014/main" id="{8B859692-964D-42CE-9DF9-2720677385F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20476" y="639763"/>
              <a:ext cx="76200" cy="66675"/>
            </a:xfrm>
            <a:custGeom>
              <a:avLst/>
              <a:gdLst>
                <a:gd name="T0" fmla="*/ 0 w 23"/>
                <a:gd name="T1" fmla="*/ 0 h 20"/>
                <a:gd name="T2" fmla="*/ 0 w 23"/>
                <a:gd name="T3" fmla="*/ 0 h 20"/>
                <a:gd name="T4" fmla="*/ 0 w 23"/>
                <a:gd name="T5" fmla="*/ 1 h 20"/>
                <a:gd name="T6" fmla="*/ 4 w 23"/>
                <a:gd name="T7" fmla="*/ 3 h 20"/>
                <a:gd name="T8" fmla="*/ 5 w 23"/>
                <a:gd name="T9" fmla="*/ 4 h 20"/>
                <a:gd name="T10" fmla="*/ 23 w 23"/>
                <a:gd name="T11" fmla="*/ 20 h 20"/>
                <a:gd name="T12" fmla="*/ 23 w 23"/>
                <a:gd name="T13" fmla="*/ 20 h 20"/>
                <a:gd name="T14" fmla="*/ 5 w 23"/>
                <a:gd name="T15" fmla="*/ 4 h 20"/>
                <a:gd name="T16" fmla="*/ 4 w 23"/>
                <a:gd name="T17" fmla="*/ 3 h 20"/>
                <a:gd name="T18" fmla="*/ 0 w 23"/>
                <a:gd name="T19" fmla="*/ 1 h 20"/>
                <a:gd name="T20" fmla="*/ 0 w 23"/>
                <a:gd name="T21" fmla="*/ 0 h 20"/>
                <a:gd name="T22" fmla="*/ 0 w 23"/>
                <a:gd name="T23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3" h="2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2" y="1"/>
                    <a:pt x="3" y="2"/>
                    <a:pt x="4" y="3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1" y="8"/>
                    <a:pt x="18" y="14"/>
                    <a:pt x="23" y="20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18" y="14"/>
                    <a:pt x="11" y="8"/>
                    <a:pt x="5" y="4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3"/>
                    <a:pt x="2" y="2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DEF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7" name="Freeform 1029">
              <a:extLst>
                <a:ext uri="{FF2B5EF4-FFF2-40B4-BE49-F238E27FC236}">
                  <a16:creationId xmlns:a16="http://schemas.microsoft.com/office/drawing/2014/main" id="{4E75A9BD-86A9-4DFE-866F-38D1341E523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172826" y="619126"/>
              <a:ext cx="420688" cy="414338"/>
            </a:xfrm>
            <a:custGeom>
              <a:avLst/>
              <a:gdLst>
                <a:gd name="T0" fmla="*/ 100 w 127"/>
                <a:gd name="T1" fmla="*/ 125 h 125"/>
                <a:gd name="T2" fmla="*/ 35 w 127"/>
                <a:gd name="T3" fmla="*/ 97 h 125"/>
                <a:gd name="T4" fmla="*/ 39 w 127"/>
                <a:gd name="T5" fmla="*/ 68 h 125"/>
                <a:gd name="T6" fmla="*/ 71 w 127"/>
                <a:gd name="T7" fmla="*/ 107 h 125"/>
                <a:gd name="T8" fmla="*/ 69 w 127"/>
                <a:gd name="T9" fmla="*/ 110 h 125"/>
                <a:gd name="T10" fmla="*/ 108 w 127"/>
                <a:gd name="T11" fmla="*/ 123 h 125"/>
                <a:gd name="T12" fmla="*/ 65 w 127"/>
                <a:gd name="T13" fmla="*/ 90 h 125"/>
                <a:gd name="T14" fmla="*/ 95 w 127"/>
                <a:gd name="T15" fmla="*/ 66 h 125"/>
                <a:gd name="T16" fmla="*/ 103 w 127"/>
                <a:gd name="T17" fmla="*/ 86 h 125"/>
                <a:gd name="T18" fmla="*/ 98 w 127"/>
                <a:gd name="T19" fmla="*/ 85 h 125"/>
                <a:gd name="T20" fmla="*/ 117 w 127"/>
                <a:gd name="T21" fmla="*/ 113 h 125"/>
                <a:gd name="T22" fmla="*/ 121 w 127"/>
                <a:gd name="T23" fmla="*/ 98 h 125"/>
                <a:gd name="T24" fmla="*/ 95 w 127"/>
                <a:gd name="T25" fmla="*/ 66 h 125"/>
                <a:gd name="T26" fmla="*/ 72 w 127"/>
                <a:gd name="T27" fmla="*/ 69 h 125"/>
                <a:gd name="T28" fmla="*/ 92 w 127"/>
                <a:gd name="T29" fmla="*/ 100 h 125"/>
                <a:gd name="T30" fmla="*/ 110 w 127"/>
                <a:gd name="T31" fmla="*/ 121 h 125"/>
                <a:gd name="T32" fmla="*/ 96 w 127"/>
                <a:gd name="T33" fmla="*/ 84 h 125"/>
                <a:gd name="T34" fmla="*/ 32 w 127"/>
                <a:gd name="T35" fmla="*/ 61 h 125"/>
                <a:gd name="T36" fmla="*/ 37 w 127"/>
                <a:gd name="T37" fmla="*/ 65 h 125"/>
                <a:gd name="T38" fmla="*/ 62 w 127"/>
                <a:gd name="T39" fmla="*/ 59 h 125"/>
                <a:gd name="T40" fmla="*/ 71 w 127"/>
                <a:gd name="T41" fmla="*/ 63 h 125"/>
                <a:gd name="T42" fmla="*/ 62 w 127"/>
                <a:gd name="T43" fmla="*/ 59 h 125"/>
                <a:gd name="T44" fmla="*/ 77 w 127"/>
                <a:gd name="T45" fmla="*/ 52 h 125"/>
                <a:gd name="T46" fmla="*/ 94 w 127"/>
                <a:gd name="T47" fmla="*/ 65 h 125"/>
                <a:gd name="T48" fmla="*/ 78 w 127"/>
                <a:gd name="T49" fmla="*/ 48 h 125"/>
                <a:gd name="T50" fmla="*/ 74 w 127"/>
                <a:gd name="T51" fmla="*/ 48 h 125"/>
                <a:gd name="T52" fmla="*/ 76 w 127"/>
                <a:gd name="T53" fmla="*/ 46 h 125"/>
                <a:gd name="T54" fmla="*/ 62 w 127"/>
                <a:gd name="T55" fmla="*/ 0 h 125"/>
                <a:gd name="T56" fmla="*/ 98 w 127"/>
                <a:gd name="T57" fmla="*/ 37 h 125"/>
                <a:gd name="T58" fmla="*/ 98 w 127"/>
                <a:gd name="T59" fmla="*/ 26 h 125"/>
                <a:gd name="T60" fmla="*/ 79 w 127"/>
                <a:gd name="T61" fmla="*/ 9 h 125"/>
                <a:gd name="T62" fmla="*/ 75 w 127"/>
                <a:gd name="T63" fmla="*/ 6 h 125"/>
                <a:gd name="T64" fmla="*/ 62 w 127"/>
                <a:gd name="T65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7" h="125">
                  <a:moveTo>
                    <a:pt x="0" y="73"/>
                  </a:moveTo>
                  <a:cubicBezTo>
                    <a:pt x="21" y="97"/>
                    <a:pt x="62" y="124"/>
                    <a:pt x="100" y="125"/>
                  </a:cubicBezTo>
                  <a:cubicBezTo>
                    <a:pt x="90" y="122"/>
                    <a:pt x="76" y="117"/>
                    <a:pt x="63" y="109"/>
                  </a:cubicBezTo>
                  <a:cubicBezTo>
                    <a:pt x="54" y="106"/>
                    <a:pt x="42" y="101"/>
                    <a:pt x="35" y="97"/>
                  </a:cubicBezTo>
                  <a:cubicBezTo>
                    <a:pt x="12" y="82"/>
                    <a:pt x="11" y="81"/>
                    <a:pt x="0" y="73"/>
                  </a:cubicBezTo>
                  <a:moveTo>
                    <a:pt x="39" y="68"/>
                  </a:moveTo>
                  <a:cubicBezTo>
                    <a:pt x="39" y="70"/>
                    <a:pt x="40" y="72"/>
                    <a:pt x="40" y="74"/>
                  </a:cubicBezTo>
                  <a:cubicBezTo>
                    <a:pt x="48" y="85"/>
                    <a:pt x="60" y="101"/>
                    <a:pt x="71" y="107"/>
                  </a:cubicBezTo>
                  <a:cubicBezTo>
                    <a:pt x="76" y="110"/>
                    <a:pt x="77" y="111"/>
                    <a:pt x="74" y="111"/>
                  </a:cubicBezTo>
                  <a:cubicBezTo>
                    <a:pt x="73" y="111"/>
                    <a:pt x="71" y="111"/>
                    <a:pt x="69" y="110"/>
                  </a:cubicBezTo>
                  <a:cubicBezTo>
                    <a:pt x="83" y="119"/>
                    <a:pt x="99" y="122"/>
                    <a:pt x="108" y="123"/>
                  </a:cubicBezTo>
                  <a:cubicBezTo>
                    <a:pt x="108" y="123"/>
                    <a:pt x="108" y="123"/>
                    <a:pt x="108" y="123"/>
                  </a:cubicBezTo>
                  <a:cubicBezTo>
                    <a:pt x="102" y="119"/>
                    <a:pt x="90" y="111"/>
                    <a:pt x="81" y="98"/>
                  </a:cubicBezTo>
                  <a:cubicBezTo>
                    <a:pt x="75" y="97"/>
                    <a:pt x="70" y="94"/>
                    <a:pt x="65" y="90"/>
                  </a:cubicBezTo>
                  <a:cubicBezTo>
                    <a:pt x="55" y="84"/>
                    <a:pt x="46" y="74"/>
                    <a:pt x="39" y="68"/>
                  </a:cubicBezTo>
                  <a:moveTo>
                    <a:pt x="95" y="66"/>
                  </a:moveTo>
                  <a:cubicBezTo>
                    <a:pt x="95" y="68"/>
                    <a:pt x="95" y="71"/>
                    <a:pt x="96" y="74"/>
                  </a:cubicBezTo>
                  <a:cubicBezTo>
                    <a:pt x="100" y="80"/>
                    <a:pt x="103" y="84"/>
                    <a:pt x="103" y="86"/>
                  </a:cubicBezTo>
                  <a:cubicBezTo>
                    <a:pt x="103" y="87"/>
                    <a:pt x="102" y="87"/>
                    <a:pt x="102" y="87"/>
                  </a:cubicBezTo>
                  <a:cubicBezTo>
                    <a:pt x="101" y="87"/>
                    <a:pt x="100" y="87"/>
                    <a:pt x="98" y="85"/>
                  </a:cubicBezTo>
                  <a:cubicBezTo>
                    <a:pt x="100" y="90"/>
                    <a:pt x="102" y="95"/>
                    <a:pt x="105" y="99"/>
                  </a:cubicBezTo>
                  <a:cubicBezTo>
                    <a:pt x="109" y="105"/>
                    <a:pt x="113" y="110"/>
                    <a:pt x="117" y="113"/>
                  </a:cubicBezTo>
                  <a:cubicBezTo>
                    <a:pt x="119" y="112"/>
                    <a:pt x="123" y="109"/>
                    <a:pt x="127" y="106"/>
                  </a:cubicBezTo>
                  <a:cubicBezTo>
                    <a:pt x="121" y="98"/>
                    <a:pt x="121" y="98"/>
                    <a:pt x="121" y="98"/>
                  </a:cubicBezTo>
                  <a:cubicBezTo>
                    <a:pt x="116" y="90"/>
                    <a:pt x="111" y="82"/>
                    <a:pt x="107" y="74"/>
                  </a:cubicBezTo>
                  <a:cubicBezTo>
                    <a:pt x="105" y="74"/>
                    <a:pt x="101" y="72"/>
                    <a:pt x="95" y="66"/>
                  </a:cubicBezTo>
                  <a:moveTo>
                    <a:pt x="72" y="64"/>
                  </a:moveTo>
                  <a:cubicBezTo>
                    <a:pt x="72" y="66"/>
                    <a:pt x="72" y="68"/>
                    <a:pt x="72" y="69"/>
                  </a:cubicBezTo>
                  <a:cubicBezTo>
                    <a:pt x="82" y="78"/>
                    <a:pt x="97" y="90"/>
                    <a:pt x="98" y="95"/>
                  </a:cubicBezTo>
                  <a:cubicBezTo>
                    <a:pt x="99" y="99"/>
                    <a:pt x="97" y="100"/>
                    <a:pt x="92" y="100"/>
                  </a:cubicBezTo>
                  <a:cubicBezTo>
                    <a:pt x="89" y="100"/>
                    <a:pt x="86" y="100"/>
                    <a:pt x="83" y="99"/>
                  </a:cubicBezTo>
                  <a:cubicBezTo>
                    <a:pt x="92" y="111"/>
                    <a:pt x="104" y="118"/>
                    <a:pt x="110" y="121"/>
                  </a:cubicBezTo>
                  <a:cubicBezTo>
                    <a:pt x="112" y="119"/>
                    <a:pt x="114" y="117"/>
                    <a:pt x="115" y="115"/>
                  </a:cubicBezTo>
                  <a:cubicBezTo>
                    <a:pt x="108" y="108"/>
                    <a:pt x="100" y="98"/>
                    <a:pt x="96" y="84"/>
                  </a:cubicBezTo>
                  <a:cubicBezTo>
                    <a:pt x="90" y="79"/>
                    <a:pt x="81" y="70"/>
                    <a:pt x="72" y="64"/>
                  </a:cubicBezTo>
                  <a:moveTo>
                    <a:pt x="32" y="61"/>
                  </a:moveTo>
                  <a:cubicBezTo>
                    <a:pt x="32" y="61"/>
                    <a:pt x="34" y="64"/>
                    <a:pt x="37" y="69"/>
                  </a:cubicBezTo>
                  <a:cubicBezTo>
                    <a:pt x="37" y="68"/>
                    <a:pt x="37" y="67"/>
                    <a:pt x="37" y="65"/>
                  </a:cubicBezTo>
                  <a:cubicBezTo>
                    <a:pt x="34" y="62"/>
                    <a:pt x="32" y="61"/>
                    <a:pt x="32" y="61"/>
                  </a:cubicBezTo>
                  <a:moveTo>
                    <a:pt x="62" y="59"/>
                  </a:moveTo>
                  <a:cubicBezTo>
                    <a:pt x="60" y="59"/>
                    <a:pt x="64" y="63"/>
                    <a:pt x="70" y="68"/>
                  </a:cubicBezTo>
                  <a:cubicBezTo>
                    <a:pt x="70" y="66"/>
                    <a:pt x="71" y="65"/>
                    <a:pt x="71" y="63"/>
                  </a:cubicBezTo>
                  <a:cubicBezTo>
                    <a:pt x="69" y="62"/>
                    <a:pt x="67" y="60"/>
                    <a:pt x="65" y="60"/>
                  </a:cubicBezTo>
                  <a:cubicBezTo>
                    <a:pt x="64" y="59"/>
                    <a:pt x="63" y="59"/>
                    <a:pt x="62" y="59"/>
                  </a:cubicBezTo>
                  <a:moveTo>
                    <a:pt x="78" y="48"/>
                  </a:moveTo>
                  <a:cubicBezTo>
                    <a:pt x="78" y="49"/>
                    <a:pt x="78" y="51"/>
                    <a:pt x="77" y="52"/>
                  </a:cubicBezTo>
                  <a:cubicBezTo>
                    <a:pt x="83" y="58"/>
                    <a:pt x="89" y="66"/>
                    <a:pt x="94" y="72"/>
                  </a:cubicBezTo>
                  <a:cubicBezTo>
                    <a:pt x="94" y="70"/>
                    <a:pt x="94" y="67"/>
                    <a:pt x="94" y="65"/>
                  </a:cubicBezTo>
                  <a:cubicBezTo>
                    <a:pt x="94" y="64"/>
                    <a:pt x="94" y="64"/>
                    <a:pt x="93" y="64"/>
                  </a:cubicBezTo>
                  <a:cubicBezTo>
                    <a:pt x="88" y="58"/>
                    <a:pt x="82" y="52"/>
                    <a:pt x="78" y="48"/>
                  </a:cubicBezTo>
                  <a:moveTo>
                    <a:pt x="62" y="36"/>
                  </a:moveTo>
                  <a:cubicBezTo>
                    <a:pt x="62" y="36"/>
                    <a:pt x="67" y="41"/>
                    <a:pt x="74" y="48"/>
                  </a:cubicBezTo>
                  <a:cubicBezTo>
                    <a:pt x="74" y="48"/>
                    <a:pt x="74" y="47"/>
                    <a:pt x="75" y="47"/>
                  </a:cubicBezTo>
                  <a:cubicBezTo>
                    <a:pt x="75" y="47"/>
                    <a:pt x="76" y="46"/>
                    <a:pt x="76" y="46"/>
                  </a:cubicBezTo>
                  <a:cubicBezTo>
                    <a:pt x="68" y="40"/>
                    <a:pt x="62" y="36"/>
                    <a:pt x="62" y="36"/>
                  </a:cubicBezTo>
                  <a:moveTo>
                    <a:pt x="62" y="0"/>
                  </a:moveTo>
                  <a:cubicBezTo>
                    <a:pt x="61" y="0"/>
                    <a:pt x="61" y="0"/>
                    <a:pt x="61" y="0"/>
                  </a:cubicBezTo>
                  <a:cubicBezTo>
                    <a:pt x="68" y="5"/>
                    <a:pt x="85" y="18"/>
                    <a:pt x="98" y="37"/>
                  </a:cubicBezTo>
                  <a:cubicBezTo>
                    <a:pt x="98" y="34"/>
                    <a:pt x="98" y="31"/>
                    <a:pt x="98" y="29"/>
                  </a:cubicBezTo>
                  <a:cubicBezTo>
                    <a:pt x="98" y="28"/>
                    <a:pt x="98" y="27"/>
                    <a:pt x="98" y="26"/>
                  </a:cubicBezTo>
                  <a:cubicBezTo>
                    <a:pt x="93" y="20"/>
                    <a:pt x="86" y="14"/>
                    <a:pt x="80" y="10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8" y="8"/>
                    <a:pt x="77" y="7"/>
                    <a:pt x="75" y="7"/>
                  </a:cubicBezTo>
                  <a:cubicBezTo>
                    <a:pt x="75" y="6"/>
                    <a:pt x="75" y="6"/>
                    <a:pt x="75" y="6"/>
                  </a:cubicBezTo>
                  <a:cubicBezTo>
                    <a:pt x="75" y="6"/>
                    <a:pt x="75" y="6"/>
                    <a:pt x="75" y="6"/>
                  </a:cubicBezTo>
                  <a:cubicBezTo>
                    <a:pt x="73" y="5"/>
                    <a:pt x="64" y="0"/>
                    <a:pt x="62" y="0"/>
                  </a:cubicBezTo>
                </a:path>
              </a:pathLst>
            </a:custGeom>
            <a:solidFill>
              <a:srgbClr val="FCE9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8" name="Freeform 1030">
              <a:extLst>
                <a:ext uri="{FF2B5EF4-FFF2-40B4-BE49-F238E27FC236}">
                  <a16:creationId xmlns:a16="http://schemas.microsoft.com/office/drawing/2014/main" id="{9ED0760A-E1D7-4FBB-B543-F1C9CA7DE23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83976" y="407988"/>
              <a:ext cx="373063" cy="588963"/>
            </a:xfrm>
            <a:custGeom>
              <a:avLst/>
              <a:gdLst>
                <a:gd name="T0" fmla="*/ 39 w 113"/>
                <a:gd name="T1" fmla="*/ 178 h 178"/>
                <a:gd name="T2" fmla="*/ 27 w 113"/>
                <a:gd name="T3" fmla="*/ 162 h 178"/>
                <a:gd name="T4" fmla="*/ 6 w 113"/>
                <a:gd name="T5" fmla="*/ 75 h 178"/>
                <a:gd name="T6" fmla="*/ 6 w 113"/>
                <a:gd name="T7" fmla="*/ 75 h 178"/>
                <a:gd name="T8" fmla="*/ 7 w 113"/>
                <a:gd name="T9" fmla="*/ 67 h 178"/>
                <a:gd name="T10" fmla="*/ 15 w 113"/>
                <a:gd name="T11" fmla="*/ 46 h 178"/>
                <a:gd name="T12" fmla="*/ 37 w 113"/>
                <a:gd name="T13" fmla="*/ 14 h 178"/>
                <a:gd name="T14" fmla="*/ 37 w 113"/>
                <a:gd name="T15" fmla="*/ 14 h 178"/>
                <a:gd name="T16" fmla="*/ 40 w 113"/>
                <a:gd name="T17" fmla="*/ 11 h 178"/>
                <a:gd name="T18" fmla="*/ 41 w 113"/>
                <a:gd name="T19" fmla="*/ 10 h 178"/>
                <a:gd name="T20" fmla="*/ 61 w 113"/>
                <a:gd name="T21" fmla="*/ 4 h 178"/>
                <a:gd name="T22" fmla="*/ 63 w 113"/>
                <a:gd name="T23" fmla="*/ 7 h 178"/>
                <a:gd name="T24" fmla="*/ 71 w 113"/>
                <a:gd name="T25" fmla="*/ 8 h 178"/>
                <a:gd name="T26" fmla="*/ 82 w 113"/>
                <a:gd name="T27" fmla="*/ 9 h 178"/>
                <a:gd name="T28" fmla="*/ 82 w 113"/>
                <a:gd name="T29" fmla="*/ 9 h 178"/>
                <a:gd name="T30" fmla="*/ 89 w 113"/>
                <a:gd name="T31" fmla="*/ 16 h 178"/>
                <a:gd name="T32" fmla="*/ 98 w 113"/>
                <a:gd name="T33" fmla="*/ 28 h 178"/>
                <a:gd name="T34" fmla="*/ 112 w 113"/>
                <a:gd name="T35" fmla="*/ 78 h 178"/>
                <a:gd name="T36" fmla="*/ 112 w 113"/>
                <a:gd name="T37" fmla="*/ 78 h 178"/>
                <a:gd name="T38" fmla="*/ 106 w 113"/>
                <a:gd name="T39" fmla="*/ 110 h 178"/>
                <a:gd name="T40" fmla="*/ 66 w 113"/>
                <a:gd name="T41" fmla="*/ 159 h 178"/>
                <a:gd name="T42" fmla="*/ 39 w 113"/>
                <a:gd name="T43" fmla="*/ 178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3" h="178">
                  <a:moveTo>
                    <a:pt x="39" y="178"/>
                  </a:moveTo>
                  <a:cubicBezTo>
                    <a:pt x="27" y="162"/>
                    <a:pt x="27" y="162"/>
                    <a:pt x="27" y="162"/>
                  </a:cubicBezTo>
                  <a:cubicBezTo>
                    <a:pt x="9" y="137"/>
                    <a:pt x="0" y="105"/>
                    <a:pt x="6" y="75"/>
                  </a:cubicBezTo>
                  <a:cubicBezTo>
                    <a:pt x="6" y="75"/>
                    <a:pt x="6" y="75"/>
                    <a:pt x="6" y="75"/>
                  </a:cubicBezTo>
                  <a:cubicBezTo>
                    <a:pt x="6" y="72"/>
                    <a:pt x="7" y="69"/>
                    <a:pt x="7" y="67"/>
                  </a:cubicBezTo>
                  <a:cubicBezTo>
                    <a:pt x="9" y="60"/>
                    <a:pt x="11" y="53"/>
                    <a:pt x="15" y="46"/>
                  </a:cubicBezTo>
                  <a:cubicBezTo>
                    <a:pt x="22" y="32"/>
                    <a:pt x="30" y="22"/>
                    <a:pt x="37" y="14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38" y="13"/>
                    <a:pt x="39" y="12"/>
                    <a:pt x="40" y="11"/>
                  </a:cubicBezTo>
                  <a:cubicBezTo>
                    <a:pt x="41" y="10"/>
                    <a:pt x="41" y="10"/>
                    <a:pt x="41" y="10"/>
                  </a:cubicBezTo>
                  <a:cubicBezTo>
                    <a:pt x="51" y="2"/>
                    <a:pt x="59" y="0"/>
                    <a:pt x="61" y="4"/>
                  </a:cubicBezTo>
                  <a:cubicBezTo>
                    <a:pt x="61" y="5"/>
                    <a:pt x="63" y="7"/>
                    <a:pt x="63" y="7"/>
                  </a:cubicBezTo>
                  <a:cubicBezTo>
                    <a:pt x="65" y="9"/>
                    <a:pt x="68" y="9"/>
                    <a:pt x="71" y="8"/>
                  </a:cubicBezTo>
                  <a:cubicBezTo>
                    <a:pt x="75" y="7"/>
                    <a:pt x="78" y="7"/>
                    <a:pt x="82" y="9"/>
                  </a:cubicBezTo>
                  <a:cubicBezTo>
                    <a:pt x="82" y="9"/>
                    <a:pt x="82" y="9"/>
                    <a:pt x="82" y="9"/>
                  </a:cubicBezTo>
                  <a:cubicBezTo>
                    <a:pt x="84" y="11"/>
                    <a:pt x="87" y="14"/>
                    <a:pt x="89" y="16"/>
                  </a:cubicBezTo>
                  <a:cubicBezTo>
                    <a:pt x="92" y="20"/>
                    <a:pt x="95" y="24"/>
                    <a:pt x="98" y="28"/>
                  </a:cubicBezTo>
                  <a:cubicBezTo>
                    <a:pt x="109" y="46"/>
                    <a:pt x="113" y="63"/>
                    <a:pt x="112" y="78"/>
                  </a:cubicBezTo>
                  <a:cubicBezTo>
                    <a:pt x="112" y="78"/>
                    <a:pt x="112" y="78"/>
                    <a:pt x="112" y="78"/>
                  </a:cubicBezTo>
                  <a:cubicBezTo>
                    <a:pt x="112" y="90"/>
                    <a:pt x="110" y="101"/>
                    <a:pt x="106" y="110"/>
                  </a:cubicBezTo>
                  <a:cubicBezTo>
                    <a:pt x="99" y="130"/>
                    <a:pt x="84" y="147"/>
                    <a:pt x="66" y="159"/>
                  </a:cubicBezTo>
                  <a:cubicBezTo>
                    <a:pt x="39" y="178"/>
                    <a:pt x="39" y="178"/>
                    <a:pt x="39" y="178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9" name="Freeform 1031">
              <a:extLst>
                <a:ext uri="{FF2B5EF4-FFF2-40B4-BE49-F238E27FC236}">
                  <a16:creationId xmlns:a16="http://schemas.microsoft.com/office/drawing/2014/main" id="{20732E88-7120-44E1-8326-D9811B1E138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496676" y="609601"/>
              <a:ext cx="357188" cy="360363"/>
            </a:xfrm>
            <a:custGeom>
              <a:avLst/>
              <a:gdLst>
                <a:gd name="T0" fmla="*/ 6 w 108"/>
                <a:gd name="T1" fmla="*/ 67 h 109"/>
                <a:gd name="T2" fmla="*/ 23 w 108"/>
                <a:gd name="T3" fmla="*/ 101 h 109"/>
                <a:gd name="T4" fmla="*/ 29 w 108"/>
                <a:gd name="T5" fmla="*/ 109 h 109"/>
                <a:gd name="T6" fmla="*/ 35 w 108"/>
                <a:gd name="T7" fmla="*/ 105 h 109"/>
                <a:gd name="T8" fmla="*/ 32 w 108"/>
                <a:gd name="T9" fmla="*/ 94 h 109"/>
                <a:gd name="T10" fmla="*/ 26 w 108"/>
                <a:gd name="T11" fmla="*/ 85 h 109"/>
                <a:gd name="T12" fmla="*/ 25 w 108"/>
                <a:gd name="T13" fmla="*/ 87 h 109"/>
                <a:gd name="T14" fmla="*/ 24 w 108"/>
                <a:gd name="T15" fmla="*/ 87 h 109"/>
                <a:gd name="T16" fmla="*/ 15 w 108"/>
                <a:gd name="T17" fmla="*/ 73 h 109"/>
                <a:gd name="T18" fmla="*/ 6 w 108"/>
                <a:gd name="T19" fmla="*/ 67 h 109"/>
                <a:gd name="T20" fmla="*/ 28 w 108"/>
                <a:gd name="T21" fmla="*/ 61 h 109"/>
                <a:gd name="T22" fmla="*/ 27 w 108"/>
                <a:gd name="T23" fmla="*/ 83 h 109"/>
                <a:gd name="T24" fmla="*/ 38 w 108"/>
                <a:gd name="T25" fmla="*/ 104 h 109"/>
                <a:gd name="T26" fmla="*/ 44 w 108"/>
                <a:gd name="T27" fmla="*/ 100 h 109"/>
                <a:gd name="T28" fmla="*/ 40 w 108"/>
                <a:gd name="T29" fmla="*/ 80 h 109"/>
                <a:gd name="T30" fmla="*/ 39 w 108"/>
                <a:gd name="T31" fmla="*/ 81 h 109"/>
                <a:gd name="T32" fmla="*/ 39 w 108"/>
                <a:gd name="T33" fmla="*/ 81 h 109"/>
                <a:gd name="T34" fmla="*/ 33 w 108"/>
                <a:gd name="T35" fmla="*/ 68 h 109"/>
                <a:gd name="T36" fmla="*/ 28 w 108"/>
                <a:gd name="T37" fmla="*/ 61 h 109"/>
                <a:gd name="T38" fmla="*/ 50 w 108"/>
                <a:gd name="T39" fmla="*/ 43 h 109"/>
                <a:gd name="T40" fmla="*/ 41 w 108"/>
                <a:gd name="T41" fmla="*/ 78 h 109"/>
                <a:gd name="T42" fmla="*/ 46 w 108"/>
                <a:gd name="T43" fmla="*/ 95 h 109"/>
                <a:gd name="T44" fmla="*/ 50 w 108"/>
                <a:gd name="T45" fmla="*/ 80 h 109"/>
                <a:gd name="T46" fmla="*/ 48 w 108"/>
                <a:gd name="T47" fmla="*/ 82 h 109"/>
                <a:gd name="T48" fmla="*/ 52 w 108"/>
                <a:gd name="T49" fmla="*/ 59 h 109"/>
                <a:gd name="T50" fmla="*/ 50 w 108"/>
                <a:gd name="T51" fmla="*/ 43 h 109"/>
                <a:gd name="T52" fmla="*/ 27 w 108"/>
                <a:gd name="T53" fmla="*/ 39 h 109"/>
                <a:gd name="T54" fmla="*/ 28 w 108"/>
                <a:gd name="T55" fmla="*/ 59 h 109"/>
                <a:gd name="T56" fmla="*/ 32 w 108"/>
                <a:gd name="T57" fmla="*/ 64 h 109"/>
                <a:gd name="T58" fmla="*/ 27 w 108"/>
                <a:gd name="T59" fmla="*/ 39 h 109"/>
                <a:gd name="T60" fmla="*/ 51 w 108"/>
                <a:gd name="T61" fmla="*/ 25 h 109"/>
                <a:gd name="T62" fmla="*/ 50 w 108"/>
                <a:gd name="T63" fmla="*/ 38 h 109"/>
                <a:gd name="T64" fmla="*/ 52 w 108"/>
                <a:gd name="T65" fmla="*/ 47 h 109"/>
                <a:gd name="T66" fmla="*/ 51 w 108"/>
                <a:gd name="T67" fmla="*/ 25 h 109"/>
                <a:gd name="T68" fmla="*/ 81 w 108"/>
                <a:gd name="T69" fmla="*/ 16 h 109"/>
                <a:gd name="T70" fmla="*/ 53 w 108"/>
                <a:gd name="T71" fmla="*/ 77 h 109"/>
                <a:gd name="T72" fmla="*/ 48 w 108"/>
                <a:gd name="T73" fmla="*/ 98 h 109"/>
                <a:gd name="T74" fmla="*/ 56 w 108"/>
                <a:gd name="T75" fmla="*/ 94 h 109"/>
                <a:gd name="T76" fmla="*/ 54 w 108"/>
                <a:gd name="T77" fmla="*/ 92 h 109"/>
                <a:gd name="T78" fmla="*/ 81 w 108"/>
                <a:gd name="T79" fmla="*/ 16 h 109"/>
                <a:gd name="T80" fmla="*/ 106 w 108"/>
                <a:gd name="T81" fmla="*/ 12 h 109"/>
                <a:gd name="T82" fmla="*/ 105 w 108"/>
                <a:gd name="T83" fmla="*/ 13 h 109"/>
                <a:gd name="T84" fmla="*/ 79 w 108"/>
                <a:gd name="T85" fmla="*/ 81 h 109"/>
                <a:gd name="T86" fmla="*/ 89 w 108"/>
                <a:gd name="T87" fmla="*/ 73 h 109"/>
                <a:gd name="T88" fmla="*/ 102 w 108"/>
                <a:gd name="T89" fmla="*/ 49 h 109"/>
                <a:gd name="T90" fmla="*/ 108 w 108"/>
                <a:gd name="T91" fmla="*/ 17 h 109"/>
                <a:gd name="T92" fmla="*/ 108 w 108"/>
                <a:gd name="T93" fmla="*/ 17 h 109"/>
                <a:gd name="T94" fmla="*/ 108 w 108"/>
                <a:gd name="T95" fmla="*/ 17 h 109"/>
                <a:gd name="T96" fmla="*/ 106 w 108"/>
                <a:gd name="T97" fmla="*/ 12 h 109"/>
                <a:gd name="T98" fmla="*/ 7 w 108"/>
                <a:gd name="T99" fmla="*/ 0 h 109"/>
                <a:gd name="T100" fmla="*/ 2 w 108"/>
                <a:gd name="T101" fmla="*/ 14 h 109"/>
                <a:gd name="T102" fmla="*/ 2 w 108"/>
                <a:gd name="T103" fmla="*/ 14 h 109"/>
                <a:gd name="T104" fmla="*/ 2 w 108"/>
                <a:gd name="T105" fmla="*/ 14 h 109"/>
                <a:gd name="T106" fmla="*/ 0 w 108"/>
                <a:gd name="T107" fmla="*/ 29 h 109"/>
                <a:gd name="T108" fmla="*/ 0 w 108"/>
                <a:gd name="T109" fmla="*/ 32 h 109"/>
                <a:gd name="T110" fmla="*/ 5 w 108"/>
                <a:gd name="T111" fmla="*/ 66 h 109"/>
                <a:gd name="T112" fmla="*/ 14 w 108"/>
                <a:gd name="T113" fmla="*/ 71 h 109"/>
                <a:gd name="T114" fmla="*/ 8 w 108"/>
                <a:gd name="T115" fmla="*/ 49 h 109"/>
                <a:gd name="T116" fmla="*/ 8 w 108"/>
                <a:gd name="T117" fmla="*/ 49 h 109"/>
                <a:gd name="T118" fmla="*/ 7 w 108"/>
                <a:gd name="T119" fmla="*/ 44 h 109"/>
                <a:gd name="T120" fmla="*/ 8 w 108"/>
                <a:gd name="T121" fmla="*/ 0 h 109"/>
                <a:gd name="T122" fmla="*/ 7 w 108"/>
                <a:gd name="T123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08" h="109">
                  <a:moveTo>
                    <a:pt x="6" y="67"/>
                  </a:moveTo>
                  <a:cubicBezTo>
                    <a:pt x="10" y="79"/>
                    <a:pt x="16" y="91"/>
                    <a:pt x="23" y="101"/>
                  </a:cubicBezTo>
                  <a:cubicBezTo>
                    <a:pt x="29" y="109"/>
                    <a:pt x="29" y="109"/>
                    <a:pt x="29" y="109"/>
                  </a:cubicBezTo>
                  <a:cubicBezTo>
                    <a:pt x="31" y="108"/>
                    <a:pt x="33" y="106"/>
                    <a:pt x="35" y="105"/>
                  </a:cubicBezTo>
                  <a:cubicBezTo>
                    <a:pt x="35" y="102"/>
                    <a:pt x="33" y="98"/>
                    <a:pt x="32" y="94"/>
                  </a:cubicBezTo>
                  <a:cubicBezTo>
                    <a:pt x="30" y="91"/>
                    <a:pt x="28" y="88"/>
                    <a:pt x="26" y="85"/>
                  </a:cubicBezTo>
                  <a:cubicBezTo>
                    <a:pt x="26" y="86"/>
                    <a:pt x="26" y="86"/>
                    <a:pt x="25" y="87"/>
                  </a:cubicBezTo>
                  <a:cubicBezTo>
                    <a:pt x="25" y="87"/>
                    <a:pt x="25" y="87"/>
                    <a:pt x="24" y="87"/>
                  </a:cubicBezTo>
                  <a:cubicBezTo>
                    <a:pt x="22" y="87"/>
                    <a:pt x="19" y="82"/>
                    <a:pt x="15" y="73"/>
                  </a:cubicBezTo>
                  <a:cubicBezTo>
                    <a:pt x="12" y="70"/>
                    <a:pt x="8" y="68"/>
                    <a:pt x="6" y="67"/>
                  </a:cubicBezTo>
                  <a:moveTo>
                    <a:pt x="28" y="61"/>
                  </a:moveTo>
                  <a:cubicBezTo>
                    <a:pt x="28" y="69"/>
                    <a:pt x="28" y="78"/>
                    <a:pt x="27" y="83"/>
                  </a:cubicBezTo>
                  <a:cubicBezTo>
                    <a:pt x="32" y="90"/>
                    <a:pt x="36" y="97"/>
                    <a:pt x="38" y="104"/>
                  </a:cubicBezTo>
                  <a:cubicBezTo>
                    <a:pt x="40" y="102"/>
                    <a:pt x="42" y="101"/>
                    <a:pt x="44" y="100"/>
                  </a:cubicBezTo>
                  <a:cubicBezTo>
                    <a:pt x="44" y="95"/>
                    <a:pt x="42" y="88"/>
                    <a:pt x="40" y="80"/>
                  </a:cubicBezTo>
                  <a:cubicBezTo>
                    <a:pt x="39" y="81"/>
                    <a:pt x="39" y="81"/>
                    <a:pt x="39" y="81"/>
                  </a:cubicBezTo>
                  <a:cubicBezTo>
                    <a:pt x="39" y="81"/>
                    <a:pt x="39" y="81"/>
                    <a:pt x="39" y="81"/>
                  </a:cubicBezTo>
                  <a:cubicBezTo>
                    <a:pt x="37" y="81"/>
                    <a:pt x="35" y="75"/>
                    <a:pt x="33" y="68"/>
                  </a:cubicBezTo>
                  <a:cubicBezTo>
                    <a:pt x="32" y="65"/>
                    <a:pt x="30" y="63"/>
                    <a:pt x="28" y="61"/>
                  </a:cubicBezTo>
                  <a:moveTo>
                    <a:pt x="50" y="43"/>
                  </a:moveTo>
                  <a:cubicBezTo>
                    <a:pt x="49" y="55"/>
                    <a:pt x="46" y="69"/>
                    <a:pt x="41" y="78"/>
                  </a:cubicBezTo>
                  <a:cubicBezTo>
                    <a:pt x="44" y="84"/>
                    <a:pt x="45" y="90"/>
                    <a:pt x="46" y="95"/>
                  </a:cubicBezTo>
                  <a:cubicBezTo>
                    <a:pt x="48" y="90"/>
                    <a:pt x="49" y="85"/>
                    <a:pt x="50" y="80"/>
                  </a:cubicBezTo>
                  <a:cubicBezTo>
                    <a:pt x="49" y="80"/>
                    <a:pt x="49" y="81"/>
                    <a:pt x="48" y="82"/>
                  </a:cubicBezTo>
                  <a:cubicBezTo>
                    <a:pt x="50" y="74"/>
                    <a:pt x="51" y="66"/>
                    <a:pt x="52" y="59"/>
                  </a:cubicBezTo>
                  <a:cubicBezTo>
                    <a:pt x="52" y="54"/>
                    <a:pt x="51" y="49"/>
                    <a:pt x="50" y="43"/>
                  </a:cubicBezTo>
                  <a:moveTo>
                    <a:pt x="27" y="39"/>
                  </a:moveTo>
                  <a:cubicBezTo>
                    <a:pt x="27" y="39"/>
                    <a:pt x="28" y="48"/>
                    <a:pt x="28" y="59"/>
                  </a:cubicBezTo>
                  <a:cubicBezTo>
                    <a:pt x="30" y="61"/>
                    <a:pt x="31" y="62"/>
                    <a:pt x="32" y="64"/>
                  </a:cubicBezTo>
                  <a:cubicBezTo>
                    <a:pt x="29" y="52"/>
                    <a:pt x="27" y="39"/>
                    <a:pt x="27" y="39"/>
                  </a:cubicBezTo>
                  <a:moveTo>
                    <a:pt x="51" y="25"/>
                  </a:moveTo>
                  <a:cubicBezTo>
                    <a:pt x="51" y="25"/>
                    <a:pt x="51" y="30"/>
                    <a:pt x="50" y="38"/>
                  </a:cubicBezTo>
                  <a:cubicBezTo>
                    <a:pt x="51" y="41"/>
                    <a:pt x="52" y="44"/>
                    <a:pt x="52" y="47"/>
                  </a:cubicBezTo>
                  <a:cubicBezTo>
                    <a:pt x="53" y="34"/>
                    <a:pt x="51" y="25"/>
                    <a:pt x="51" y="25"/>
                  </a:cubicBezTo>
                  <a:moveTo>
                    <a:pt x="81" y="16"/>
                  </a:moveTo>
                  <a:cubicBezTo>
                    <a:pt x="81" y="16"/>
                    <a:pt x="70" y="58"/>
                    <a:pt x="53" y="77"/>
                  </a:cubicBezTo>
                  <a:cubicBezTo>
                    <a:pt x="52" y="85"/>
                    <a:pt x="50" y="92"/>
                    <a:pt x="48" y="98"/>
                  </a:cubicBezTo>
                  <a:cubicBezTo>
                    <a:pt x="50" y="97"/>
                    <a:pt x="53" y="96"/>
                    <a:pt x="56" y="94"/>
                  </a:cubicBezTo>
                  <a:cubicBezTo>
                    <a:pt x="55" y="94"/>
                    <a:pt x="55" y="93"/>
                    <a:pt x="54" y="92"/>
                  </a:cubicBezTo>
                  <a:cubicBezTo>
                    <a:pt x="80" y="55"/>
                    <a:pt x="81" y="16"/>
                    <a:pt x="81" y="16"/>
                  </a:cubicBezTo>
                  <a:moveTo>
                    <a:pt x="106" y="12"/>
                  </a:moveTo>
                  <a:cubicBezTo>
                    <a:pt x="106" y="12"/>
                    <a:pt x="106" y="13"/>
                    <a:pt x="105" y="13"/>
                  </a:cubicBezTo>
                  <a:cubicBezTo>
                    <a:pt x="105" y="13"/>
                    <a:pt x="103" y="49"/>
                    <a:pt x="79" y="81"/>
                  </a:cubicBezTo>
                  <a:cubicBezTo>
                    <a:pt x="82" y="78"/>
                    <a:pt x="86" y="76"/>
                    <a:pt x="89" y="73"/>
                  </a:cubicBezTo>
                  <a:cubicBezTo>
                    <a:pt x="94" y="66"/>
                    <a:pt x="99" y="58"/>
                    <a:pt x="102" y="49"/>
                  </a:cubicBezTo>
                  <a:cubicBezTo>
                    <a:pt x="106" y="40"/>
                    <a:pt x="108" y="29"/>
                    <a:pt x="108" y="17"/>
                  </a:cubicBezTo>
                  <a:cubicBezTo>
                    <a:pt x="108" y="17"/>
                    <a:pt x="108" y="17"/>
                    <a:pt x="108" y="17"/>
                  </a:cubicBezTo>
                  <a:cubicBezTo>
                    <a:pt x="108" y="17"/>
                    <a:pt x="108" y="17"/>
                    <a:pt x="108" y="17"/>
                  </a:cubicBezTo>
                  <a:cubicBezTo>
                    <a:pt x="108" y="14"/>
                    <a:pt x="107" y="12"/>
                    <a:pt x="106" y="12"/>
                  </a:cubicBezTo>
                  <a:moveTo>
                    <a:pt x="7" y="0"/>
                  </a:moveTo>
                  <a:cubicBezTo>
                    <a:pt x="5" y="0"/>
                    <a:pt x="2" y="12"/>
                    <a:pt x="2" y="14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" y="19"/>
                    <a:pt x="0" y="24"/>
                    <a:pt x="0" y="29"/>
                  </a:cubicBezTo>
                  <a:cubicBezTo>
                    <a:pt x="0" y="30"/>
                    <a:pt x="0" y="31"/>
                    <a:pt x="0" y="32"/>
                  </a:cubicBezTo>
                  <a:cubicBezTo>
                    <a:pt x="0" y="43"/>
                    <a:pt x="2" y="55"/>
                    <a:pt x="5" y="66"/>
                  </a:cubicBezTo>
                  <a:cubicBezTo>
                    <a:pt x="9" y="67"/>
                    <a:pt x="12" y="69"/>
                    <a:pt x="14" y="71"/>
                  </a:cubicBezTo>
                  <a:cubicBezTo>
                    <a:pt x="12" y="65"/>
                    <a:pt x="10" y="57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5" y="47"/>
                    <a:pt x="6" y="44"/>
                    <a:pt x="7" y="44"/>
                  </a:cubicBezTo>
                  <a:cubicBezTo>
                    <a:pt x="5" y="30"/>
                    <a:pt x="4" y="15"/>
                    <a:pt x="8" y="0"/>
                  </a:cubicBezTo>
                  <a:cubicBezTo>
                    <a:pt x="7" y="0"/>
                    <a:pt x="7" y="0"/>
                    <a:pt x="7" y="0"/>
                  </a:cubicBezTo>
                </a:path>
              </a:pathLst>
            </a:custGeom>
            <a:solidFill>
              <a:srgbClr val="FCE9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0" name="Freeform 1032">
              <a:extLst>
                <a:ext uri="{FF2B5EF4-FFF2-40B4-BE49-F238E27FC236}">
                  <a16:creationId xmlns:a16="http://schemas.microsoft.com/office/drawing/2014/main" id="{7F150D88-7E72-4AF8-B55D-5CF0DB38A29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71276" y="801688"/>
              <a:ext cx="131763" cy="228600"/>
            </a:xfrm>
            <a:custGeom>
              <a:avLst/>
              <a:gdLst>
                <a:gd name="T0" fmla="*/ 5 w 40"/>
                <a:gd name="T1" fmla="*/ 6 h 69"/>
                <a:gd name="T2" fmla="*/ 15 w 40"/>
                <a:gd name="T3" fmla="*/ 44 h 69"/>
                <a:gd name="T4" fmla="*/ 40 w 40"/>
                <a:gd name="T5" fmla="*/ 68 h 69"/>
                <a:gd name="T6" fmla="*/ 37 w 40"/>
                <a:gd name="T7" fmla="*/ 69 h 69"/>
                <a:gd name="T8" fmla="*/ 5 w 40"/>
                <a:gd name="T9" fmla="*/ 6 h 69"/>
                <a:gd name="T10" fmla="*/ 5 w 40"/>
                <a:gd name="T11" fmla="*/ 6 h 69"/>
                <a:gd name="T12" fmla="*/ 4 w 40"/>
                <a:gd name="T13" fmla="*/ 2 h 69"/>
                <a:gd name="T14" fmla="*/ 7 w 40"/>
                <a:gd name="T15" fmla="*/ 4 h 69"/>
                <a:gd name="T16" fmla="*/ 5 w 40"/>
                <a:gd name="T17" fmla="*/ 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" h="69">
                  <a:moveTo>
                    <a:pt x="5" y="6"/>
                  </a:moveTo>
                  <a:cubicBezTo>
                    <a:pt x="5" y="13"/>
                    <a:pt x="5" y="30"/>
                    <a:pt x="15" y="44"/>
                  </a:cubicBezTo>
                  <a:cubicBezTo>
                    <a:pt x="28" y="62"/>
                    <a:pt x="40" y="68"/>
                    <a:pt x="40" y="68"/>
                  </a:cubicBezTo>
                  <a:cubicBezTo>
                    <a:pt x="37" y="69"/>
                    <a:pt x="37" y="69"/>
                    <a:pt x="37" y="69"/>
                  </a:cubicBezTo>
                  <a:cubicBezTo>
                    <a:pt x="37" y="69"/>
                    <a:pt x="0" y="49"/>
                    <a:pt x="5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4" y="5"/>
                    <a:pt x="3" y="3"/>
                    <a:pt x="4" y="2"/>
                  </a:cubicBezTo>
                  <a:cubicBezTo>
                    <a:pt x="4" y="0"/>
                    <a:pt x="7" y="0"/>
                    <a:pt x="7" y="4"/>
                  </a:cubicBezTo>
                  <a:cubicBezTo>
                    <a:pt x="8" y="6"/>
                    <a:pt x="6" y="6"/>
                    <a:pt x="5" y="6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1" name="Freeform 1033">
              <a:extLst>
                <a:ext uri="{FF2B5EF4-FFF2-40B4-BE49-F238E27FC236}">
                  <a16:creationId xmlns:a16="http://schemas.microsoft.com/office/drawing/2014/main" id="{382C1019-A080-4EC1-96B1-1FFC28DD122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77626" y="762001"/>
              <a:ext cx="144463" cy="231775"/>
            </a:xfrm>
            <a:custGeom>
              <a:avLst/>
              <a:gdLst>
                <a:gd name="T0" fmla="*/ 40 w 44"/>
                <a:gd name="T1" fmla="*/ 70 h 70"/>
                <a:gd name="T2" fmla="*/ 44 w 44"/>
                <a:gd name="T3" fmla="*/ 70 h 70"/>
                <a:gd name="T4" fmla="*/ 4 w 44"/>
                <a:gd name="T5" fmla="*/ 7 h 70"/>
                <a:gd name="T6" fmla="*/ 4 w 44"/>
                <a:gd name="T7" fmla="*/ 2 h 70"/>
                <a:gd name="T8" fmla="*/ 3 w 44"/>
                <a:gd name="T9" fmla="*/ 7 h 70"/>
                <a:gd name="T10" fmla="*/ 3 w 44"/>
                <a:gd name="T11" fmla="*/ 7 h 70"/>
                <a:gd name="T12" fmla="*/ 10 w 44"/>
                <a:gd name="T13" fmla="*/ 31 h 70"/>
                <a:gd name="T14" fmla="*/ 40 w 44"/>
                <a:gd name="T15" fmla="*/ 7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" h="70">
                  <a:moveTo>
                    <a:pt x="40" y="70"/>
                  </a:moveTo>
                  <a:cubicBezTo>
                    <a:pt x="44" y="70"/>
                    <a:pt x="44" y="70"/>
                    <a:pt x="44" y="70"/>
                  </a:cubicBezTo>
                  <a:cubicBezTo>
                    <a:pt x="44" y="70"/>
                    <a:pt x="8" y="41"/>
                    <a:pt x="4" y="7"/>
                  </a:cubicBezTo>
                  <a:cubicBezTo>
                    <a:pt x="4" y="7"/>
                    <a:pt x="6" y="4"/>
                    <a:pt x="4" y="2"/>
                  </a:cubicBezTo>
                  <a:cubicBezTo>
                    <a:pt x="2" y="0"/>
                    <a:pt x="0" y="4"/>
                    <a:pt x="3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12"/>
                    <a:pt x="6" y="22"/>
                    <a:pt x="10" y="31"/>
                  </a:cubicBezTo>
                  <a:cubicBezTo>
                    <a:pt x="17" y="46"/>
                    <a:pt x="34" y="65"/>
                    <a:pt x="40" y="70"/>
                  </a:cubicBezTo>
                  <a:close/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2" name="Freeform 1034">
              <a:extLst>
                <a:ext uri="{FF2B5EF4-FFF2-40B4-BE49-F238E27FC236}">
                  <a16:creationId xmlns:a16="http://schemas.microsoft.com/office/drawing/2014/main" id="{9157556C-A720-4FB4-B84B-C8A94D8058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30013" y="590551"/>
              <a:ext cx="238125" cy="415925"/>
            </a:xfrm>
            <a:custGeom>
              <a:avLst/>
              <a:gdLst>
                <a:gd name="T0" fmla="*/ 10 w 72"/>
                <a:gd name="T1" fmla="*/ 5 h 126"/>
                <a:gd name="T2" fmla="*/ 4 w 72"/>
                <a:gd name="T3" fmla="*/ 1 h 126"/>
                <a:gd name="T4" fmla="*/ 10 w 72"/>
                <a:gd name="T5" fmla="*/ 8 h 126"/>
                <a:gd name="T6" fmla="*/ 26 w 72"/>
                <a:gd name="T7" fmla="*/ 124 h 126"/>
                <a:gd name="T8" fmla="*/ 30 w 72"/>
                <a:gd name="T9" fmla="*/ 126 h 126"/>
                <a:gd name="T10" fmla="*/ 10 w 72"/>
                <a:gd name="T11" fmla="*/ 5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2" h="126">
                  <a:moveTo>
                    <a:pt x="10" y="5"/>
                  </a:moveTo>
                  <a:cubicBezTo>
                    <a:pt x="9" y="3"/>
                    <a:pt x="7" y="0"/>
                    <a:pt x="4" y="1"/>
                  </a:cubicBezTo>
                  <a:cubicBezTo>
                    <a:pt x="0" y="2"/>
                    <a:pt x="6" y="12"/>
                    <a:pt x="10" y="8"/>
                  </a:cubicBezTo>
                  <a:cubicBezTo>
                    <a:pt x="70" y="47"/>
                    <a:pt x="27" y="124"/>
                    <a:pt x="26" y="124"/>
                  </a:cubicBezTo>
                  <a:cubicBezTo>
                    <a:pt x="30" y="126"/>
                    <a:pt x="30" y="126"/>
                    <a:pt x="30" y="126"/>
                  </a:cubicBezTo>
                  <a:cubicBezTo>
                    <a:pt x="30" y="125"/>
                    <a:pt x="72" y="43"/>
                    <a:pt x="10" y="5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3" name="Freeform 1035">
              <a:extLst>
                <a:ext uri="{FF2B5EF4-FFF2-40B4-BE49-F238E27FC236}">
                  <a16:creationId xmlns:a16="http://schemas.microsoft.com/office/drawing/2014/main" id="{E7735B89-D1F1-4652-AD72-7C8B64EC4BB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22051" y="804863"/>
              <a:ext cx="198438" cy="252413"/>
            </a:xfrm>
            <a:custGeom>
              <a:avLst/>
              <a:gdLst>
                <a:gd name="T0" fmla="*/ 15 w 60"/>
                <a:gd name="T1" fmla="*/ 5 h 76"/>
                <a:gd name="T2" fmla="*/ 15 w 60"/>
                <a:gd name="T3" fmla="*/ 1 h 76"/>
                <a:gd name="T4" fmla="*/ 16 w 60"/>
                <a:gd name="T5" fmla="*/ 8 h 76"/>
                <a:gd name="T6" fmla="*/ 60 w 60"/>
                <a:gd name="T7" fmla="*/ 74 h 76"/>
                <a:gd name="T8" fmla="*/ 59 w 60"/>
                <a:gd name="T9" fmla="*/ 76 h 76"/>
                <a:gd name="T10" fmla="*/ 15 w 60"/>
                <a:gd name="T11" fmla="*/ 5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76">
                  <a:moveTo>
                    <a:pt x="15" y="5"/>
                  </a:moveTo>
                  <a:cubicBezTo>
                    <a:pt x="14" y="4"/>
                    <a:pt x="14" y="2"/>
                    <a:pt x="15" y="1"/>
                  </a:cubicBezTo>
                  <a:cubicBezTo>
                    <a:pt x="18" y="0"/>
                    <a:pt x="20" y="7"/>
                    <a:pt x="16" y="8"/>
                  </a:cubicBezTo>
                  <a:cubicBezTo>
                    <a:pt x="3" y="54"/>
                    <a:pt x="60" y="73"/>
                    <a:pt x="60" y="74"/>
                  </a:cubicBezTo>
                  <a:cubicBezTo>
                    <a:pt x="59" y="76"/>
                    <a:pt x="59" y="76"/>
                    <a:pt x="59" y="76"/>
                  </a:cubicBezTo>
                  <a:cubicBezTo>
                    <a:pt x="59" y="76"/>
                    <a:pt x="0" y="53"/>
                    <a:pt x="15" y="5"/>
                  </a:cubicBezTo>
                  <a:close/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4" name="Freeform 1036">
              <a:extLst>
                <a:ext uri="{FF2B5EF4-FFF2-40B4-BE49-F238E27FC236}">
                  <a16:creationId xmlns:a16="http://schemas.microsoft.com/office/drawing/2014/main" id="{D2D23C53-94F9-49BF-A213-2D476DA9BC0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72876" y="698501"/>
              <a:ext cx="171450" cy="271463"/>
            </a:xfrm>
            <a:custGeom>
              <a:avLst/>
              <a:gdLst>
                <a:gd name="T0" fmla="*/ 6 w 52"/>
                <a:gd name="T1" fmla="*/ 2 h 82"/>
                <a:gd name="T2" fmla="*/ 3 w 52"/>
                <a:gd name="T3" fmla="*/ 0 h 82"/>
                <a:gd name="T4" fmla="*/ 7 w 52"/>
                <a:gd name="T5" fmla="*/ 5 h 82"/>
                <a:gd name="T6" fmla="*/ 29 w 52"/>
                <a:gd name="T7" fmla="*/ 81 h 82"/>
                <a:gd name="T8" fmla="*/ 31 w 52"/>
                <a:gd name="T9" fmla="*/ 82 h 82"/>
                <a:gd name="T10" fmla="*/ 6 w 52"/>
                <a:gd name="T11" fmla="*/ 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2" h="82">
                  <a:moveTo>
                    <a:pt x="6" y="2"/>
                  </a:moveTo>
                  <a:cubicBezTo>
                    <a:pt x="6" y="1"/>
                    <a:pt x="4" y="0"/>
                    <a:pt x="3" y="0"/>
                  </a:cubicBezTo>
                  <a:cubicBezTo>
                    <a:pt x="0" y="1"/>
                    <a:pt x="4" y="7"/>
                    <a:pt x="7" y="5"/>
                  </a:cubicBezTo>
                  <a:cubicBezTo>
                    <a:pt x="51" y="26"/>
                    <a:pt x="29" y="81"/>
                    <a:pt x="29" y="81"/>
                  </a:cubicBezTo>
                  <a:cubicBezTo>
                    <a:pt x="31" y="82"/>
                    <a:pt x="31" y="82"/>
                    <a:pt x="31" y="82"/>
                  </a:cubicBezTo>
                  <a:cubicBezTo>
                    <a:pt x="31" y="82"/>
                    <a:pt x="52" y="23"/>
                    <a:pt x="6" y="2"/>
                  </a:cubicBezTo>
                  <a:close/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" name="Freeform 1037">
              <a:extLst>
                <a:ext uri="{FF2B5EF4-FFF2-40B4-BE49-F238E27FC236}">
                  <a16:creationId xmlns:a16="http://schemas.microsoft.com/office/drawing/2014/main" id="{83751886-BCEB-4797-AD0C-B292BDE637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85538" y="777876"/>
              <a:ext cx="271463" cy="261938"/>
            </a:xfrm>
            <a:custGeom>
              <a:avLst/>
              <a:gdLst>
                <a:gd name="T0" fmla="*/ 2 w 82"/>
                <a:gd name="T1" fmla="*/ 8 h 79"/>
                <a:gd name="T2" fmla="*/ 2 w 82"/>
                <a:gd name="T3" fmla="*/ 3 h 79"/>
                <a:gd name="T4" fmla="*/ 4 w 82"/>
                <a:gd name="T5" fmla="*/ 11 h 79"/>
                <a:gd name="T6" fmla="*/ 82 w 82"/>
                <a:gd name="T7" fmla="*/ 76 h 79"/>
                <a:gd name="T8" fmla="*/ 81 w 82"/>
                <a:gd name="T9" fmla="*/ 79 h 79"/>
                <a:gd name="T10" fmla="*/ 2 w 82"/>
                <a:gd name="T11" fmla="*/ 8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2" h="79">
                  <a:moveTo>
                    <a:pt x="2" y="8"/>
                  </a:moveTo>
                  <a:cubicBezTo>
                    <a:pt x="1" y="7"/>
                    <a:pt x="0" y="4"/>
                    <a:pt x="2" y="3"/>
                  </a:cubicBezTo>
                  <a:cubicBezTo>
                    <a:pt x="5" y="0"/>
                    <a:pt x="9" y="9"/>
                    <a:pt x="4" y="11"/>
                  </a:cubicBezTo>
                  <a:cubicBezTo>
                    <a:pt x="5" y="72"/>
                    <a:pt x="81" y="76"/>
                    <a:pt x="82" y="76"/>
                  </a:cubicBezTo>
                  <a:cubicBezTo>
                    <a:pt x="81" y="79"/>
                    <a:pt x="81" y="79"/>
                    <a:pt x="81" y="79"/>
                  </a:cubicBezTo>
                  <a:cubicBezTo>
                    <a:pt x="81" y="79"/>
                    <a:pt x="1" y="71"/>
                    <a:pt x="2" y="8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6" name="Freeform 1038">
              <a:extLst>
                <a:ext uri="{FF2B5EF4-FFF2-40B4-BE49-F238E27FC236}">
                  <a16:creationId xmlns:a16="http://schemas.microsoft.com/office/drawing/2014/main" id="{BEA76A08-657B-4A81-9707-795C2573139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58563" y="768351"/>
              <a:ext cx="187325" cy="265113"/>
            </a:xfrm>
            <a:custGeom>
              <a:avLst/>
              <a:gdLst>
                <a:gd name="T0" fmla="*/ 18 w 57"/>
                <a:gd name="T1" fmla="*/ 6 h 80"/>
                <a:gd name="T2" fmla="*/ 19 w 57"/>
                <a:gd name="T3" fmla="*/ 2 h 80"/>
                <a:gd name="T4" fmla="*/ 19 w 57"/>
                <a:gd name="T5" fmla="*/ 8 h 80"/>
                <a:gd name="T6" fmla="*/ 57 w 57"/>
                <a:gd name="T7" fmla="*/ 78 h 80"/>
                <a:gd name="T8" fmla="*/ 56 w 57"/>
                <a:gd name="T9" fmla="*/ 80 h 80"/>
                <a:gd name="T10" fmla="*/ 18 w 57"/>
                <a:gd name="T11" fmla="*/ 6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" h="80">
                  <a:moveTo>
                    <a:pt x="18" y="6"/>
                  </a:moveTo>
                  <a:cubicBezTo>
                    <a:pt x="18" y="4"/>
                    <a:pt x="18" y="2"/>
                    <a:pt x="19" y="2"/>
                  </a:cubicBezTo>
                  <a:cubicBezTo>
                    <a:pt x="22" y="0"/>
                    <a:pt x="23" y="8"/>
                    <a:pt x="19" y="8"/>
                  </a:cubicBezTo>
                  <a:cubicBezTo>
                    <a:pt x="2" y="53"/>
                    <a:pt x="57" y="78"/>
                    <a:pt x="57" y="78"/>
                  </a:cubicBezTo>
                  <a:cubicBezTo>
                    <a:pt x="56" y="80"/>
                    <a:pt x="56" y="80"/>
                    <a:pt x="56" y="80"/>
                  </a:cubicBezTo>
                  <a:cubicBezTo>
                    <a:pt x="56" y="80"/>
                    <a:pt x="0" y="52"/>
                    <a:pt x="18" y="6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7" name="Freeform 1039">
              <a:extLst>
                <a:ext uri="{FF2B5EF4-FFF2-40B4-BE49-F238E27FC236}">
                  <a16:creationId xmlns:a16="http://schemas.microsoft.com/office/drawing/2014/main" id="{FADFB435-5FD1-4EBA-87BF-8A26CB9A7EB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14138" y="752476"/>
              <a:ext cx="147638" cy="220663"/>
            </a:xfrm>
            <a:custGeom>
              <a:avLst/>
              <a:gdLst>
                <a:gd name="T0" fmla="*/ 6 w 45"/>
                <a:gd name="T1" fmla="*/ 5 h 67"/>
                <a:gd name="T2" fmla="*/ 33 w 45"/>
                <a:gd name="T3" fmla="*/ 33 h 67"/>
                <a:gd name="T4" fmla="*/ 40 w 45"/>
                <a:gd name="T5" fmla="*/ 67 h 67"/>
                <a:gd name="T6" fmla="*/ 42 w 45"/>
                <a:gd name="T7" fmla="*/ 65 h 67"/>
                <a:gd name="T8" fmla="*/ 6 w 45"/>
                <a:gd name="T9" fmla="*/ 4 h 67"/>
                <a:gd name="T10" fmla="*/ 6 w 45"/>
                <a:gd name="T11" fmla="*/ 4 h 67"/>
                <a:gd name="T12" fmla="*/ 3 w 45"/>
                <a:gd name="T13" fmla="*/ 1 h 67"/>
                <a:gd name="T14" fmla="*/ 3 w 45"/>
                <a:gd name="T15" fmla="*/ 6 h 67"/>
                <a:gd name="T16" fmla="*/ 6 w 45"/>
                <a:gd name="T17" fmla="*/ 5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" h="67">
                  <a:moveTo>
                    <a:pt x="6" y="5"/>
                  </a:moveTo>
                  <a:cubicBezTo>
                    <a:pt x="12" y="9"/>
                    <a:pt x="26" y="17"/>
                    <a:pt x="33" y="33"/>
                  </a:cubicBezTo>
                  <a:cubicBezTo>
                    <a:pt x="42" y="54"/>
                    <a:pt x="40" y="67"/>
                    <a:pt x="40" y="67"/>
                  </a:cubicBezTo>
                  <a:cubicBezTo>
                    <a:pt x="42" y="65"/>
                    <a:pt x="42" y="65"/>
                    <a:pt x="42" y="65"/>
                  </a:cubicBezTo>
                  <a:cubicBezTo>
                    <a:pt x="42" y="65"/>
                    <a:pt x="45" y="23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5" y="3"/>
                    <a:pt x="4" y="2"/>
                    <a:pt x="3" y="1"/>
                  </a:cubicBezTo>
                  <a:cubicBezTo>
                    <a:pt x="1" y="0"/>
                    <a:pt x="0" y="3"/>
                    <a:pt x="3" y="6"/>
                  </a:cubicBezTo>
                  <a:cubicBezTo>
                    <a:pt x="5" y="7"/>
                    <a:pt x="6" y="6"/>
                    <a:pt x="6" y="5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8" name="Freeform 1041">
              <a:extLst>
                <a:ext uri="{FF2B5EF4-FFF2-40B4-BE49-F238E27FC236}">
                  <a16:creationId xmlns:a16="http://schemas.microsoft.com/office/drawing/2014/main" id="{DC6402DC-1205-4258-949A-F1C8E48F300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93501" y="811213"/>
              <a:ext cx="149225" cy="222250"/>
            </a:xfrm>
            <a:custGeom>
              <a:avLst/>
              <a:gdLst>
                <a:gd name="T0" fmla="*/ 6 w 45"/>
                <a:gd name="T1" fmla="*/ 5 h 67"/>
                <a:gd name="T2" fmla="*/ 33 w 45"/>
                <a:gd name="T3" fmla="*/ 33 h 67"/>
                <a:gd name="T4" fmla="*/ 39 w 45"/>
                <a:gd name="T5" fmla="*/ 67 h 67"/>
                <a:gd name="T6" fmla="*/ 42 w 45"/>
                <a:gd name="T7" fmla="*/ 65 h 67"/>
                <a:gd name="T8" fmla="*/ 6 w 45"/>
                <a:gd name="T9" fmla="*/ 4 h 67"/>
                <a:gd name="T10" fmla="*/ 6 w 45"/>
                <a:gd name="T11" fmla="*/ 4 h 67"/>
                <a:gd name="T12" fmla="*/ 3 w 45"/>
                <a:gd name="T13" fmla="*/ 1 h 67"/>
                <a:gd name="T14" fmla="*/ 2 w 45"/>
                <a:gd name="T15" fmla="*/ 6 h 67"/>
                <a:gd name="T16" fmla="*/ 6 w 45"/>
                <a:gd name="T17" fmla="*/ 5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" h="67">
                  <a:moveTo>
                    <a:pt x="6" y="5"/>
                  </a:moveTo>
                  <a:cubicBezTo>
                    <a:pt x="12" y="9"/>
                    <a:pt x="26" y="17"/>
                    <a:pt x="33" y="33"/>
                  </a:cubicBezTo>
                  <a:cubicBezTo>
                    <a:pt x="41" y="54"/>
                    <a:pt x="39" y="67"/>
                    <a:pt x="39" y="67"/>
                  </a:cubicBezTo>
                  <a:cubicBezTo>
                    <a:pt x="42" y="65"/>
                    <a:pt x="42" y="65"/>
                    <a:pt x="42" y="65"/>
                  </a:cubicBezTo>
                  <a:cubicBezTo>
                    <a:pt x="42" y="65"/>
                    <a:pt x="45" y="23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5" y="4"/>
                    <a:pt x="4" y="2"/>
                    <a:pt x="3" y="1"/>
                  </a:cubicBezTo>
                  <a:cubicBezTo>
                    <a:pt x="1" y="0"/>
                    <a:pt x="0" y="3"/>
                    <a:pt x="2" y="6"/>
                  </a:cubicBezTo>
                  <a:cubicBezTo>
                    <a:pt x="4" y="7"/>
                    <a:pt x="5" y="6"/>
                    <a:pt x="6" y="5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9" name="Freeform 1042">
              <a:extLst>
                <a:ext uri="{FF2B5EF4-FFF2-40B4-BE49-F238E27FC236}">
                  <a16:creationId xmlns:a16="http://schemas.microsoft.com/office/drawing/2014/main" id="{18809D4C-CED4-4A05-B592-3B96735C13C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37938" y="811213"/>
              <a:ext cx="177800" cy="188913"/>
            </a:xfrm>
            <a:custGeom>
              <a:avLst/>
              <a:gdLst>
                <a:gd name="T0" fmla="*/ 3 w 54"/>
                <a:gd name="T1" fmla="*/ 6 h 57"/>
                <a:gd name="T2" fmla="*/ 23 w 54"/>
                <a:gd name="T3" fmla="*/ 39 h 57"/>
                <a:gd name="T4" fmla="*/ 54 w 54"/>
                <a:gd name="T5" fmla="*/ 55 h 57"/>
                <a:gd name="T6" fmla="*/ 52 w 54"/>
                <a:gd name="T7" fmla="*/ 57 h 57"/>
                <a:gd name="T8" fmla="*/ 2 w 54"/>
                <a:gd name="T9" fmla="*/ 6 h 57"/>
                <a:gd name="T10" fmla="*/ 2 w 54"/>
                <a:gd name="T11" fmla="*/ 6 h 57"/>
                <a:gd name="T12" fmla="*/ 0 w 54"/>
                <a:gd name="T13" fmla="*/ 2 h 57"/>
                <a:gd name="T14" fmla="*/ 4 w 54"/>
                <a:gd name="T15" fmla="*/ 3 h 57"/>
                <a:gd name="T16" fmla="*/ 3 w 54"/>
                <a:gd name="T17" fmla="*/ 6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57">
                  <a:moveTo>
                    <a:pt x="3" y="6"/>
                  </a:moveTo>
                  <a:cubicBezTo>
                    <a:pt x="5" y="13"/>
                    <a:pt x="10" y="29"/>
                    <a:pt x="23" y="39"/>
                  </a:cubicBezTo>
                  <a:cubicBezTo>
                    <a:pt x="41" y="53"/>
                    <a:pt x="54" y="55"/>
                    <a:pt x="54" y="55"/>
                  </a:cubicBezTo>
                  <a:cubicBezTo>
                    <a:pt x="52" y="57"/>
                    <a:pt x="52" y="57"/>
                    <a:pt x="52" y="57"/>
                  </a:cubicBezTo>
                  <a:cubicBezTo>
                    <a:pt x="52" y="57"/>
                    <a:pt x="10" y="49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5"/>
                    <a:pt x="0" y="3"/>
                    <a:pt x="0" y="2"/>
                  </a:cubicBezTo>
                  <a:cubicBezTo>
                    <a:pt x="0" y="0"/>
                    <a:pt x="3" y="0"/>
                    <a:pt x="4" y="3"/>
                  </a:cubicBezTo>
                  <a:cubicBezTo>
                    <a:pt x="5" y="5"/>
                    <a:pt x="4" y="6"/>
                    <a:pt x="3" y="6"/>
                  </a:cubicBezTo>
                  <a:close/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0" name="Freeform 1043">
              <a:extLst>
                <a:ext uri="{FF2B5EF4-FFF2-40B4-BE49-F238E27FC236}">
                  <a16:creationId xmlns:a16="http://schemas.microsoft.com/office/drawing/2014/main" id="{AA100DB3-B631-4D0B-9ABF-6ECC9AF9071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47426" y="655638"/>
              <a:ext cx="804863" cy="542925"/>
            </a:xfrm>
            <a:custGeom>
              <a:avLst/>
              <a:gdLst>
                <a:gd name="T0" fmla="*/ 57 w 244"/>
                <a:gd name="T1" fmla="*/ 140 h 164"/>
                <a:gd name="T2" fmla="*/ 66 w 244"/>
                <a:gd name="T3" fmla="*/ 137 h 164"/>
                <a:gd name="T4" fmla="*/ 66 w 244"/>
                <a:gd name="T5" fmla="*/ 137 h 164"/>
                <a:gd name="T6" fmla="*/ 123 w 244"/>
                <a:gd name="T7" fmla="*/ 104 h 164"/>
                <a:gd name="T8" fmla="*/ 142 w 244"/>
                <a:gd name="T9" fmla="*/ 90 h 164"/>
                <a:gd name="T10" fmla="*/ 142 w 244"/>
                <a:gd name="T11" fmla="*/ 90 h 164"/>
                <a:gd name="T12" fmla="*/ 152 w 244"/>
                <a:gd name="T13" fmla="*/ 85 h 164"/>
                <a:gd name="T14" fmla="*/ 207 w 244"/>
                <a:gd name="T15" fmla="*/ 48 h 164"/>
                <a:gd name="T16" fmla="*/ 209 w 244"/>
                <a:gd name="T17" fmla="*/ 46 h 164"/>
                <a:gd name="T18" fmla="*/ 235 w 244"/>
                <a:gd name="T19" fmla="*/ 31 h 164"/>
                <a:gd name="T20" fmla="*/ 217 w 244"/>
                <a:gd name="T21" fmla="*/ 68 h 164"/>
                <a:gd name="T22" fmla="*/ 195 w 244"/>
                <a:gd name="T23" fmla="*/ 96 h 164"/>
                <a:gd name="T24" fmla="*/ 195 w 244"/>
                <a:gd name="T25" fmla="*/ 96 h 164"/>
                <a:gd name="T26" fmla="*/ 194 w 244"/>
                <a:gd name="T27" fmla="*/ 97 h 164"/>
                <a:gd name="T28" fmla="*/ 193 w 244"/>
                <a:gd name="T29" fmla="*/ 98 h 164"/>
                <a:gd name="T30" fmla="*/ 192 w 244"/>
                <a:gd name="T31" fmla="*/ 98 h 164"/>
                <a:gd name="T32" fmla="*/ 178 w 244"/>
                <a:gd name="T33" fmla="*/ 108 h 164"/>
                <a:gd name="T34" fmla="*/ 144 w 244"/>
                <a:gd name="T35" fmla="*/ 116 h 164"/>
                <a:gd name="T36" fmla="*/ 135 w 244"/>
                <a:gd name="T37" fmla="*/ 120 h 164"/>
                <a:gd name="T38" fmla="*/ 115 w 244"/>
                <a:gd name="T39" fmla="*/ 140 h 164"/>
                <a:gd name="T40" fmla="*/ 89 w 244"/>
                <a:gd name="T41" fmla="*/ 155 h 164"/>
                <a:gd name="T42" fmla="*/ 89 w 244"/>
                <a:gd name="T43" fmla="*/ 155 h 164"/>
                <a:gd name="T44" fmla="*/ 62 w 244"/>
                <a:gd name="T45" fmla="*/ 163 h 164"/>
                <a:gd name="T46" fmla="*/ 41 w 244"/>
                <a:gd name="T47" fmla="*/ 163 h 164"/>
                <a:gd name="T48" fmla="*/ 57 w 244"/>
                <a:gd name="T49" fmla="*/ 140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44" h="164">
                  <a:moveTo>
                    <a:pt x="57" y="140"/>
                  </a:moveTo>
                  <a:cubicBezTo>
                    <a:pt x="60" y="139"/>
                    <a:pt x="63" y="138"/>
                    <a:pt x="66" y="137"/>
                  </a:cubicBezTo>
                  <a:cubicBezTo>
                    <a:pt x="66" y="137"/>
                    <a:pt x="66" y="137"/>
                    <a:pt x="66" y="137"/>
                  </a:cubicBezTo>
                  <a:cubicBezTo>
                    <a:pt x="89" y="129"/>
                    <a:pt x="106" y="126"/>
                    <a:pt x="123" y="104"/>
                  </a:cubicBezTo>
                  <a:cubicBezTo>
                    <a:pt x="123" y="104"/>
                    <a:pt x="132" y="97"/>
                    <a:pt x="142" y="90"/>
                  </a:cubicBezTo>
                  <a:cubicBezTo>
                    <a:pt x="142" y="90"/>
                    <a:pt x="142" y="90"/>
                    <a:pt x="142" y="90"/>
                  </a:cubicBezTo>
                  <a:cubicBezTo>
                    <a:pt x="146" y="88"/>
                    <a:pt x="149" y="87"/>
                    <a:pt x="152" y="85"/>
                  </a:cubicBezTo>
                  <a:cubicBezTo>
                    <a:pt x="167" y="79"/>
                    <a:pt x="195" y="61"/>
                    <a:pt x="207" y="48"/>
                  </a:cubicBezTo>
                  <a:cubicBezTo>
                    <a:pt x="208" y="47"/>
                    <a:pt x="209" y="46"/>
                    <a:pt x="209" y="46"/>
                  </a:cubicBezTo>
                  <a:cubicBezTo>
                    <a:pt x="244" y="0"/>
                    <a:pt x="240" y="24"/>
                    <a:pt x="235" y="31"/>
                  </a:cubicBezTo>
                  <a:cubicBezTo>
                    <a:pt x="229" y="41"/>
                    <a:pt x="224" y="54"/>
                    <a:pt x="217" y="68"/>
                  </a:cubicBezTo>
                  <a:cubicBezTo>
                    <a:pt x="211" y="77"/>
                    <a:pt x="205" y="87"/>
                    <a:pt x="195" y="96"/>
                  </a:cubicBezTo>
                  <a:cubicBezTo>
                    <a:pt x="195" y="96"/>
                    <a:pt x="195" y="96"/>
                    <a:pt x="195" y="96"/>
                  </a:cubicBezTo>
                  <a:cubicBezTo>
                    <a:pt x="194" y="97"/>
                    <a:pt x="194" y="97"/>
                    <a:pt x="194" y="97"/>
                  </a:cubicBezTo>
                  <a:cubicBezTo>
                    <a:pt x="194" y="97"/>
                    <a:pt x="193" y="97"/>
                    <a:pt x="193" y="98"/>
                  </a:cubicBezTo>
                  <a:cubicBezTo>
                    <a:pt x="192" y="98"/>
                    <a:pt x="192" y="98"/>
                    <a:pt x="192" y="98"/>
                  </a:cubicBezTo>
                  <a:cubicBezTo>
                    <a:pt x="188" y="102"/>
                    <a:pt x="183" y="105"/>
                    <a:pt x="178" y="108"/>
                  </a:cubicBezTo>
                  <a:cubicBezTo>
                    <a:pt x="164" y="116"/>
                    <a:pt x="153" y="118"/>
                    <a:pt x="144" y="116"/>
                  </a:cubicBezTo>
                  <a:cubicBezTo>
                    <a:pt x="141" y="115"/>
                    <a:pt x="137" y="117"/>
                    <a:pt x="135" y="120"/>
                  </a:cubicBezTo>
                  <a:cubicBezTo>
                    <a:pt x="131" y="126"/>
                    <a:pt x="125" y="133"/>
                    <a:pt x="115" y="140"/>
                  </a:cubicBezTo>
                  <a:cubicBezTo>
                    <a:pt x="107" y="147"/>
                    <a:pt x="98" y="152"/>
                    <a:pt x="89" y="155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0" y="159"/>
                    <a:pt x="70" y="162"/>
                    <a:pt x="62" y="163"/>
                  </a:cubicBezTo>
                  <a:cubicBezTo>
                    <a:pt x="54" y="164"/>
                    <a:pt x="47" y="164"/>
                    <a:pt x="41" y="163"/>
                  </a:cubicBezTo>
                  <a:cubicBezTo>
                    <a:pt x="0" y="155"/>
                    <a:pt x="30" y="151"/>
                    <a:pt x="57" y="140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1" name="Freeform 1044">
              <a:extLst>
                <a:ext uri="{FF2B5EF4-FFF2-40B4-BE49-F238E27FC236}">
                  <a16:creationId xmlns:a16="http://schemas.microsoft.com/office/drawing/2014/main" id="{951EBCAD-3A74-4051-BBDF-85C469295A5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23651" y="930276"/>
              <a:ext cx="381000" cy="242888"/>
            </a:xfrm>
            <a:custGeom>
              <a:avLst/>
              <a:gdLst>
                <a:gd name="T0" fmla="*/ 93 w 115"/>
                <a:gd name="T1" fmla="*/ 0 h 73"/>
                <a:gd name="T2" fmla="*/ 82 w 115"/>
                <a:gd name="T3" fmla="*/ 15 h 73"/>
                <a:gd name="T4" fmla="*/ 65 w 115"/>
                <a:gd name="T5" fmla="*/ 27 h 73"/>
                <a:gd name="T6" fmla="*/ 64 w 115"/>
                <a:gd name="T7" fmla="*/ 27 h 73"/>
                <a:gd name="T8" fmla="*/ 69 w 115"/>
                <a:gd name="T9" fmla="*/ 10 h 73"/>
                <a:gd name="T10" fmla="*/ 62 w 115"/>
                <a:gd name="T11" fmla="*/ 22 h 73"/>
                <a:gd name="T12" fmla="*/ 57 w 115"/>
                <a:gd name="T13" fmla="*/ 28 h 73"/>
                <a:gd name="T14" fmla="*/ 36 w 115"/>
                <a:gd name="T15" fmla="*/ 31 h 73"/>
                <a:gd name="T16" fmla="*/ 36 w 115"/>
                <a:gd name="T17" fmla="*/ 31 h 73"/>
                <a:gd name="T18" fmla="*/ 43 w 115"/>
                <a:gd name="T19" fmla="*/ 33 h 73"/>
                <a:gd name="T20" fmla="*/ 48 w 115"/>
                <a:gd name="T21" fmla="*/ 32 h 73"/>
                <a:gd name="T22" fmla="*/ 51 w 115"/>
                <a:gd name="T23" fmla="*/ 31 h 73"/>
                <a:gd name="T24" fmla="*/ 51 w 115"/>
                <a:gd name="T25" fmla="*/ 32 h 73"/>
                <a:gd name="T26" fmla="*/ 36 w 115"/>
                <a:gd name="T27" fmla="*/ 41 h 73"/>
                <a:gd name="T28" fmla="*/ 10 w 115"/>
                <a:gd name="T29" fmla="*/ 49 h 73"/>
                <a:gd name="T30" fmla="*/ 15 w 115"/>
                <a:gd name="T31" fmla="*/ 49 h 73"/>
                <a:gd name="T32" fmla="*/ 30 w 115"/>
                <a:gd name="T33" fmla="*/ 47 h 73"/>
                <a:gd name="T34" fmla="*/ 37 w 115"/>
                <a:gd name="T35" fmla="*/ 44 h 73"/>
                <a:gd name="T36" fmla="*/ 37 w 115"/>
                <a:gd name="T37" fmla="*/ 44 h 73"/>
                <a:gd name="T38" fmla="*/ 27 w 115"/>
                <a:gd name="T39" fmla="*/ 57 h 73"/>
                <a:gd name="T40" fmla="*/ 3 w 115"/>
                <a:gd name="T41" fmla="*/ 73 h 73"/>
                <a:gd name="T42" fmla="*/ 5 w 115"/>
                <a:gd name="T43" fmla="*/ 72 h 73"/>
                <a:gd name="T44" fmla="*/ 5 w 115"/>
                <a:gd name="T45" fmla="*/ 72 h 73"/>
                <a:gd name="T46" fmla="*/ 31 w 115"/>
                <a:gd name="T47" fmla="*/ 57 h 73"/>
                <a:gd name="T48" fmla="*/ 51 w 115"/>
                <a:gd name="T49" fmla="*/ 37 h 73"/>
                <a:gd name="T50" fmla="*/ 59 w 115"/>
                <a:gd name="T51" fmla="*/ 33 h 73"/>
                <a:gd name="T52" fmla="*/ 60 w 115"/>
                <a:gd name="T53" fmla="*/ 33 h 73"/>
                <a:gd name="T54" fmla="*/ 67 w 115"/>
                <a:gd name="T55" fmla="*/ 34 h 73"/>
                <a:gd name="T56" fmla="*/ 94 w 115"/>
                <a:gd name="T57" fmla="*/ 25 h 73"/>
                <a:gd name="T58" fmla="*/ 108 w 115"/>
                <a:gd name="T59" fmla="*/ 15 h 73"/>
                <a:gd name="T60" fmla="*/ 109 w 115"/>
                <a:gd name="T61" fmla="*/ 15 h 73"/>
                <a:gd name="T62" fmla="*/ 110 w 115"/>
                <a:gd name="T63" fmla="*/ 14 h 73"/>
                <a:gd name="T64" fmla="*/ 111 w 115"/>
                <a:gd name="T65" fmla="*/ 13 h 73"/>
                <a:gd name="T66" fmla="*/ 111 w 115"/>
                <a:gd name="T67" fmla="*/ 13 h 73"/>
                <a:gd name="T68" fmla="*/ 115 w 115"/>
                <a:gd name="T69" fmla="*/ 7 h 73"/>
                <a:gd name="T70" fmla="*/ 114 w 115"/>
                <a:gd name="T71" fmla="*/ 7 h 73"/>
                <a:gd name="T72" fmla="*/ 78 w 115"/>
                <a:gd name="T73" fmla="*/ 29 h 73"/>
                <a:gd name="T74" fmla="*/ 76 w 115"/>
                <a:gd name="T75" fmla="*/ 29 h 73"/>
                <a:gd name="T76" fmla="*/ 91 w 115"/>
                <a:gd name="T77" fmla="*/ 4 h 73"/>
                <a:gd name="T78" fmla="*/ 93 w 115"/>
                <a:gd name="T79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15" h="73">
                  <a:moveTo>
                    <a:pt x="93" y="0"/>
                  </a:moveTo>
                  <a:cubicBezTo>
                    <a:pt x="93" y="0"/>
                    <a:pt x="89" y="5"/>
                    <a:pt x="82" y="15"/>
                  </a:cubicBezTo>
                  <a:cubicBezTo>
                    <a:pt x="76" y="24"/>
                    <a:pt x="70" y="25"/>
                    <a:pt x="65" y="27"/>
                  </a:cubicBezTo>
                  <a:cubicBezTo>
                    <a:pt x="65" y="27"/>
                    <a:pt x="64" y="27"/>
                    <a:pt x="64" y="27"/>
                  </a:cubicBezTo>
                  <a:cubicBezTo>
                    <a:pt x="62" y="27"/>
                    <a:pt x="71" y="19"/>
                    <a:pt x="69" y="10"/>
                  </a:cubicBezTo>
                  <a:cubicBezTo>
                    <a:pt x="67" y="15"/>
                    <a:pt x="67" y="18"/>
                    <a:pt x="62" y="22"/>
                  </a:cubicBezTo>
                  <a:cubicBezTo>
                    <a:pt x="58" y="25"/>
                    <a:pt x="59" y="27"/>
                    <a:pt x="57" y="28"/>
                  </a:cubicBezTo>
                  <a:cubicBezTo>
                    <a:pt x="53" y="29"/>
                    <a:pt x="44" y="31"/>
                    <a:pt x="36" y="31"/>
                  </a:cubicBezTo>
                  <a:cubicBezTo>
                    <a:pt x="36" y="31"/>
                    <a:pt x="36" y="31"/>
                    <a:pt x="36" y="31"/>
                  </a:cubicBezTo>
                  <a:cubicBezTo>
                    <a:pt x="38" y="32"/>
                    <a:pt x="40" y="33"/>
                    <a:pt x="43" y="33"/>
                  </a:cubicBezTo>
                  <a:cubicBezTo>
                    <a:pt x="45" y="33"/>
                    <a:pt x="46" y="32"/>
                    <a:pt x="48" y="32"/>
                  </a:cubicBezTo>
                  <a:cubicBezTo>
                    <a:pt x="49" y="32"/>
                    <a:pt x="50" y="31"/>
                    <a:pt x="51" y="31"/>
                  </a:cubicBezTo>
                  <a:cubicBezTo>
                    <a:pt x="51" y="31"/>
                    <a:pt x="51" y="32"/>
                    <a:pt x="51" y="32"/>
                  </a:cubicBezTo>
                  <a:cubicBezTo>
                    <a:pt x="51" y="34"/>
                    <a:pt x="50" y="35"/>
                    <a:pt x="36" y="41"/>
                  </a:cubicBezTo>
                  <a:cubicBezTo>
                    <a:pt x="27" y="45"/>
                    <a:pt x="23" y="46"/>
                    <a:pt x="10" y="49"/>
                  </a:cubicBezTo>
                  <a:cubicBezTo>
                    <a:pt x="12" y="49"/>
                    <a:pt x="14" y="49"/>
                    <a:pt x="15" y="49"/>
                  </a:cubicBezTo>
                  <a:cubicBezTo>
                    <a:pt x="22" y="49"/>
                    <a:pt x="26" y="48"/>
                    <a:pt x="30" y="47"/>
                  </a:cubicBezTo>
                  <a:cubicBezTo>
                    <a:pt x="33" y="45"/>
                    <a:pt x="35" y="44"/>
                    <a:pt x="37" y="44"/>
                  </a:cubicBezTo>
                  <a:cubicBezTo>
                    <a:pt x="37" y="44"/>
                    <a:pt x="37" y="44"/>
                    <a:pt x="37" y="44"/>
                  </a:cubicBezTo>
                  <a:cubicBezTo>
                    <a:pt x="41" y="45"/>
                    <a:pt x="35" y="50"/>
                    <a:pt x="27" y="57"/>
                  </a:cubicBezTo>
                  <a:cubicBezTo>
                    <a:pt x="18" y="65"/>
                    <a:pt x="0" y="73"/>
                    <a:pt x="3" y="73"/>
                  </a:cubicBezTo>
                  <a:cubicBezTo>
                    <a:pt x="3" y="73"/>
                    <a:pt x="4" y="73"/>
                    <a:pt x="5" y="72"/>
                  </a:cubicBezTo>
                  <a:cubicBezTo>
                    <a:pt x="5" y="72"/>
                    <a:pt x="5" y="72"/>
                    <a:pt x="5" y="72"/>
                  </a:cubicBezTo>
                  <a:cubicBezTo>
                    <a:pt x="14" y="69"/>
                    <a:pt x="23" y="64"/>
                    <a:pt x="31" y="57"/>
                  </a:cubicBezTo>
                  <a:cubicBezTo>
                    <a:pt x="41" y="50"/>
                    <a:pt x="47" y="43"/>
                    <a:pt x="51" y="37"/>
                  </a:cubicBezTo>
                  <a:cubicBezTo>
                    <a:pt x="53" y="34"/>
                    <a:pt x="56" y="33"/>
                    <a:pt x="59" y="33"/>
                  </a:cubicBezTo>
                  <a:cubicBezTo>
                    <a:pt x="59" y="33"/>
                    <a:pt x="60" y="33"/>
                    <a:pt x="60" y="33"/>
                  </a:cubicBezTo>
                  <a:cubicBezTo>
                    <a:pt x="62" y="33"/>
                    <a:pt x="64" y="34"/>
                    <a:pt x="67" y="34"/>
                  </a:cubicBezTo>
                  <a:cubicBezTo>
                    <a:pt x="74" y="34"/>
                    <a:pt x="83" y="31"/>
                    <a:pt x="94" y="25"/>
                  </a:cubicBezTo>
                  <a:cubicBezTo>
                    <a:pt x="99" y="22"/>
                    <a:pt x="104" y="19"/>
                    <a:pt x="108" y="15"/>
                  </a:cubicBezTo>
                  <a:cubicBezTo>
                    <a:pt x="109" y="15"/>
                    <a:pt x="109" y="15"/>
                    <a:pt x="109" y="15"/>
                  </a:cubicBezTo>
                  <a:cubicBezTo>
                    <a:pt x="109" y="14"/>
                    <a:pt x="110" y="14"/>
                    <a:pt x="110" y="14"/>
                  </a:cubicBezTo>
                  <a:cubicBezTo>
                    <a:pt x="111" y="13"/>
                    <a:pt x="111" y="13"/>
                    <a:pt x="111" y="13"/>
                  </a:cubicBezTo>
                  <a:cubicBezTo>
                    <a:pt x="111" y="13"/>
                    <a:pt x="111" y="13"/>
                    <a:pt x="111" y="13"/>
                  </a:cubicBezTo>
                  <a:cubicBezTo>
                    <a:pt x="113" y="11"/>
                    <a:pt x="115" y="7"/>
                    <a:pt x="115" y="7"/>
                  </a:cubicBezTo>
                  <a:cubicBezTo>
                    <a:pt x="115" y="7"/>
                    <a:pt x="114" y="7"/>
                    <a:pt x="114" y="7"/>
                  </a:cubicBezTo>
                  <a:cubicBezTo>
                    <a:pt x="106" y="14"/>
                    <a:pt x="90" y="29"/>
                    <a:pt x="78" y="29"/>
                  </a:cubicBezTo>
                  <a:cubicBezTo>
                    <a:pt x="77" y="29"/>
                    <a:pt x="77" y="29"/>
                    <a:pt x="76" y="29"/>
                  </a:cubicBezTo>
                  <a:cubicBezTo>
                    <a:pt x="64" y="27"/>
                    <a:pt x="81" y="29"/>
                    <a:pt x="91" y="4"/>
                  </a:cubicBezTo>
                  <a:cubicBezTo>
                    <a:pt x="93" y="1"/>
                    <a:pt x="93" y="0"/>
                    <a:pt x="93" y="0"/>
                  </a:cubicBezTo>
                </a:path>
              </a:pathLst>
            </a:custGeom>
            <a:solidFill>
              <a:srgbClr val="FCE9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2" name="Freeform 1045">
              <a:extLst>
                <a:ext uri="{FF2B5EF4-FFF2-40B4-BE49-F238E27FC236}">
                  <a16:creationId xmlns:a16="http://schemas.microsoft.com/office/drawing/2014/main" id="{E6EFA68D-8734-4DD8-9A17-689FE8CC2B5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06213" y="414338"/>
              <a:ext cx="171450" cy="46038"/>
            </a:xfrm>
            <a:custGeom>
              <a:avLst/>
              <a:gdLst>
                <a:gd name="T0" fmla="*/ 20 w 52"/>
                <a:gd name="T1" fmla="*/ 0 h 14"/>
                <a:gd name="T2" fmla="*/ 4 w 52"/>
                <a:gd name="T3" fmla="*/ 8 h 14"/>
                <a:gd name="T4" fmla="*/ 3 w 52"/>
                <a:gd name="T5" fmla="*/ 9 h 14"/>
                <a:gd name="T6" fmla="*/ 2 w 52"/>
                <a:gd name="T7" fmla="*/ 10 h 14"/>
                <a:gd name="T8" fmla="*/ 0 w 52"/>
                <a:gd name="T9" fmla="*/ 12 h 14"/>
                <a:gd name="T10" fmla="*/ 0 w 52"/>
                <a:gd name="T11" fmla="*/ 12 h 14"/>
                <a:gd name="T12" fmla="*/ 0 w 52"/>
                <a:gd name="T13" fmla="*/ 12 h 14"/>
                <a:gd name="T14" fmla="*/ 0 w 52"/>
                <a:gd name="T15" fmla="*/ 12 h 14"/>
                <a:gd name="T16" fmla="*/ 0 w 52"/>
                <a:gd name="T17" fmla="*/ 12 h 14"/>
                <a:gd name="T18" fmla="*/ 3 w 52"/>
                <a:gd name="T19" fmla="*/ 9 h 14"/>
                <a:gd name="T20" fmla="*/ 4 w 52"/>
                <a:gd name="T21" fmla="*/ 8 h 14"/>
                <a:gd name="T22" fmla="*/ 20 w 52"/>
                <a:gd name="T23" fmla="*/ 0 h 14"/>
                <a:gd name="T24" fmla="*/ 24 w 52"/>
                <a:gd name="T25" fmla="*/ 2 h 14"/>
                <a:gd name="T26" fmla="*/ 26 w 52"/>
                <a:gd name="T27" fmla="*/ 5 h 14"/>
                <a:gd name="T28" fmla="*/ 30 w 52"/>
                <a:gd name="T29" fmla="*/ 7 h 14"/>
                <a:gd name="T30" fmla="*/ 34 w 52"/>
                <a:gd name="T31" fmla="*/ 6 h 14"/>
                <a:gd name="T32" fmla="*/ 39 w 52"/>
                <a:gd name="T33" fmla="*/ 5 h 14"/>
                <a:gd name="T34" fmla="*/ 45 w 52"/>
                <a:gd name="T35" fmla="*/ 7 h 14"/>
                <a:gd name="T36" fmla="*/ 45 w 52"/>
                <a:gd name="T37" fmla="*/ 7 h 14"/>
                <a:gd name="T38" fmla="*/ 52 w 52"/>
                <a:gd name="T39" fmla="*/ 14 h 14"/>
                <a:gd name="T40" fmla="*/ 52 w 52"/>
                <a:gd name="T41" fmla="*/ 14 h 14"/>
                <a:gd name="T42" fmla="*/ 52 w 52"/>
                <a:gd name="T43" fmla="*/ 14 h 14"/>
                <a:gd name="T44" fmla="*/ 45 w 52"/>
                <a:gd name="T45" fmla="*/ 7 h 14"/>
                <a:gd name="T46" fmla="*/ 45 w 52"/>
                <a:gd name="T47" fmla="*/ 7 h 14"/>
                <a:gd name="T48" fmla="*/ 39 w 52"/>
                <a:gd name="T49" fmla="*/ 5 h 14"/>
                <a:gd name="T50" fmla="*/ 34 w 52"/>
                <a:gd name="T51" fmla="*/ 6 h 14"/>
                <a:gd name="T52" fmla="*/ 30 w 52"/>
                <a:gd name="T53" fmla="*/ 7 h 14"/>
                <a:gd name="T54" fmla="*/ 26 w 52"/>
                <a:gd name="T55" fmla="*/ 5 h 14"/>
                <a:gd name="T56" fmla="*/ 24 w 52"/>
                <a:gd name="T57" fmla="*/ 2 h 14"/>
                <a:gd name="T58" fmla="*/ 20 w 52"/>
                <a:gd name="T5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2" h="14">
                  <a:moveTo>
                    <a:pt x="20" y="0"/>
                  </a:moveTo>
                  <a:cubicBezTo>
                    <a:pt x="16" y="0"/>
                    <a:pt x="11" y="3"/>
                    <a:pt x="4" y="8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1" y="11"/>
                    <a:pt x="1" y="12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1" y="11"/>
                    <a:pt x="2" y="10"/>
                    <a:pt x="3" y="9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11" y="3"/>
                    <a:pt x="16" y="0"/>
                    <a:pt x="20" y="0"/>
                  </a:cubicBezTo>
                  <a:cubicBezTo>
                    <a:pt x="22" y="0"/>
                    <a:pt x="23" y="1"/>
                    <a:pt x="24" y="2"/>
                  </a:cubicBezTo>
                  <a:cubicBezTo>
                    <a:pt x="24" y="3"/>
                    <a:pt x="26" y="5"/>
                    <a:pt x="26" y="5"/>
                  </a:cubicBezTo>
                  <a:cubicBezTo>
                    <a:pt x="27" y="6"/>
                    <a:pt x="29" y="7"/>
                    <a:pt x="30" y="7"/>
                  </a:cubicBezTo>
                  <a:cubicBezTo>
                    <a:pt x="32" y="7"/>
                    <a:pt x="33" y="6"/>
                    <a:pt x="34" y="6"/>
                  </a:cubicBezTo>
                  <a:cubicBezTo>
                    <a:pt x="36" y="6"/>
                    <a:pt x="37" y="5"/>
                    <a:pt x="39" y="5"/>
                  </a:cubicBezTo>
                  <a:cubicBezTo>
                    <a:pt x="41" y="5"/>
                    <a:pt x="43" y="6"/>
                    <a:pt x="45" y="7"/>
                  </a:cubicBezTo>
                  <a:cubicBezTo>
                    <a:pt x="45" y="7"/>
                    <a:pt x="45" y="7"/>
                    <a:pt x="45" y="7"/>
                  </a:cubicBezTo>
                  <a:cubicBezTo>
                    <a:pt x="47" y="9"/>
                    <a:pt x="50" y="12"/>
                    <a:pt x="52" y="14"/>
                  </a:cubicBezTo>
                  <a:cubicBezTo>
                    <a:pt x="52" y="14"/>
                    <a:pt x="52" y="14"/>
                    <a:pt x="52" y="14"/>
                  </a:cubicBezTo>
                  <a:cubicBezTo>
                    <a:pt x="52" y="14"/>
                    <a:pt x="52" y="14"/>
                    <a:pt x="52" y="14"/>
                  </a:cubicBezTo>
                  <a:cubicBezTo>
                    <a:pt x="50" y="12"/>
                    <a:pt x="47" y="9"/>
                    <a:pt x="45" y="7"/>
                  </a:cubicBezTo>
                  <a:cubicBezTo>
                    <a:pt x="45" y="7"/>
                    <a:pt x="45" y="7"/>
                    <a:pt x="45" y="7"/>
                  </a:cubicBezTo>
                  <a:cubicBezTo>
                    <a:pt x="43" y="6"/>
                    <a:pt x="41" y="5"/>
                    <a:pt x="39" y="5"/>
                  </a:cubicBezTo>
                  <a:cubicBezTo>
                    <a:pt x="37" y="5"/>
                    <a:pt x="36" y="6"/>
                    <a:pt x="34" y="6"/>
                  </a:cubicBezTo>
                  <a:cubicBezTo>
                    <a:pt x="33" y="6"/>
                    <a:pt x="32" y="7"/>
                    <a:pt x="30" y="7"/>
                  </a:cubicBezTo>
                  <a:cubicBezTo>
                    <a:pt x="29" y="7"/>
                    <a:pt x="27" y="6"/>
                    <a:pt x="26" y="5"/>
                  </a:cubicBezTo>
                  <a:cubicBezTo>
                    <a:pt x="26" y="5"/>
                    <a:pt x="24" y="3"/>
                    <a:pt x="24" y="2"/>
                  </a:cubicBezTo>
                  <a:cubicBezTo>
                    <a:pt x="23" y="1"/>
                    <a:pt x="22" y="0"/>
                    <a:pt x="20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3" name="Freeform 1046">
              <a:extLst>
                <a:ext uri="{FF2B5EF4-FFF2-40B4-BE49-F238E27FC236}">
                  <a16:creationId xmlns:a16="http://schemas.microsoft.com/office/drawing/2014/main" id="{45429CFC-BDDF-4500-94DA-0C8E6A305E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579226" y="414338"/>
              <a:ext cx="238125" cy="158750"/>
            </a:xfrm>
            <a:custGeom>
              <a:avLst/>
              <a:gdLst>
                <a:gd name="T0" fmla="*/ 39 w 72"/>
                <a:gd name="T1" fmla="*/ 43 h 48"/>
                <a:gd name="T2" fmla="*/ 35 w 72"/>
                <a:gd name="T3" fmla="*/ 48 h 48"/>
                <a:gd name="T4" fmla="*/ 35 w 72"/>
                <a:gd name="T5" fmla="*/ 48 h 48"/>
                <a:gd name="T6" fmla="*/ 39 w 72"/>
                <a:gd name="T7" fmla="*/ 43 h 48"/>
                <a:gd name="T8" fmla="*/ 50 w 72"/>
                <a:gd name="T9" fmla="*/ 15 h 48"/>
                <a:gd name="T10" fmla="*/ 48 w 72"/>
                <a:gd name="T11" fmla="*/ 17 h 48"/>
                <a:gd name="T12" fmla="*/ 50 w 72"/>
                <a:gd name="T13" fmla="*/ 15 h 48"/>
                <a:gd name="T14" fmla="*/ 50 w 72"/>
                <a:gd name="T15" fmla="*/ 15 h 48"/>
                <a:gd name="T16" fmla="*/ 28 w 72"/>
                <a:gd name="T17" fmla="*/ 0 h 48"/>
                <a:gd name="T18" fmla="*/ 12 w 72"/>
                <a:gd name="T19" fmla="*/ 8 h 48"/>
                <a:gd name="T20" fmla="*/ 11 w 72"/>
                <a:gd name="T21" fmla="*/ 9 h 48"/>
                <a:gd name="T22" fmla="*/ 8 w 72"/>
                <a:gd name="T23" fmla="*/ 12 h 48"/>
                <a:gd name="T24" fmla="*/ 8 w 72"/>
                <a:gd name="T25" fmla="*/ 12 h 48"/>
                <a:gd name="T26" fmla="*/ 8 w 72"/>
                <a:gd name="T27" fmla="*/ 12 h 48"/>
                <a:gd name="T28" fmla="*/ 1 w 72"/>
                <a:gd name="T29" fmla="*/ 32 h 48"/>
                <a:gd name="T30" fmla="*/ 14 w 72"/>
                <a:gd name="T31" fmla="*/ 14 h 48"/>
                <a:gd name="T32" fmla="*/ 14 w 72"/>
                <a:gd name="T33" fmla="*/ 14 h 48"/>
                <a:gd name="T34" fmla="*/ 14 w 72"/>
                <a:gd name="T35" fmla="*/ 17 h 48"/>
                <a:gd name="T36" fmla="*/ 14 w 72"/>
                <a:gd name="T37" fmla="*/ 14 h 48"/>
                <a:gd name="T38" fmla="*/ 20 w 72"/>
                <a:gd name="T39" fmla="*/ 12 h 48"/>
                <a:gd name="T40" fmla="*/ 7 w 72"/>
                <a:gd name="T41" fmla="*/ 38 h 48"/>
                <a:gd name="T42" fmla="*/ 8 w 72"/>
                <a:gd name="T43" fmla="*/ 28 h 48"/>
                <a:gd name="T44" fmla="*/ 7 w 72"/>
                <a:gd name="T45" fmla="*/ 38 h 48"/>
                <a:gd name="T46" fmla="*/ 20 w 72"/>
                <a:gd name="T47" fmla="*/ 12 h 48"/>
                <a:gd name="T48" fmla="*/ 28 w 72"/>
                <a:gd name="T49" fmla="*/ 6 h 48"/>
                <a:gd name="T50" fmla="*/ 34 w 72"/>
                <a:gd name="T51" fmla="*/ 10 h 48"/>
                <a:gd name="T52" fmla="*/ 30 w 72"/>
                <a:gd name="T53" fmla="*/ 30 h 48"/>
                <a:gd name="T54" fmla="*/ 42 w 72"/>
                <a:gd name="T55" fmla="*/ 13 h 48"/>
                <a:gd name="T56" fmla="*/ 43 w 72"/>
                <a:gd name="T57" fmla="*/ 14 h 48"/>
                <a:gd name="T58" fmla="*/ 44 w 72"/>
                <a:gd name="T59" fmla="*/ 17 h 48"/>
                <a:gd name="T60" fmla="*/ 43 w 72"/>
                <a:gd name="T61" fmla="*/ 14 h 48"/>
                <a:gd name="T62" fmla="*/ 50 w 72"/>
                <a:gd name="T63" fmla="*/ 15 h 48"/>
                <a:gd name="T64" fmla="*/ 50 w 72"/>
                <a:gd name="T65" fmla="*/ 15 h 48"/>
                <a:gd name="T66" fmla="*/ 50 w 72"/>
                <a:gd name="T67" fmla="*/ 15 h 48"/>
                <a:gd name="T68" fmla="*/ 50 w 72"/>
                <a:gd name="T69" fmla="*/ 15 h 48"/>
                <a:gd name="T70" fmla="*/ 50 w 72"/>
                <a:gd name="T71" fmla="*/ 15 h 48"/>
                <a:gd name="T72" fmla="*/ 53 w 72"/>
                <a:gd name="T73" fmla="*/ 28 h 48"/>
                <a:gd name="T74" fmla="*/ 50 w 72"/>
                <a:gd name="T75" fmla="*/ 15 h 48"/>
                <a:gd name="T76" fmla="*/ 56 w 72"/>
                <a:gd name="T77" fmla="*/ 16 h 48"/>
                <a:gd name="T78" fmla="*/ 56 w 72"/>
                <a:gd name="T79" fmla="*/ 16 h 48"/>
                <a:gd name="T80" fmla="*/ 56 w 72"/>
                <a:gd name="T81" fmla="*/ 16 h 48"/>
                <a:gd name="T82" fmla="*/ 58 w 72"/>
                <a:gd name="T83" fmla="*/ 17 h 48"/>
                <a:gd name="T84" fmla="*/ 58 w 72"/>
                <a:gd name="T85" fmla="*/ 17 h 48"/>
                <a:gd name="T86" fmla="*/ 58 w 72"/>
                <a:gd name="T87" fmla="*/ 17 h 48"/>
                <a:gd name="T88" fmla="*/ 70 w 72"/>
                <a:gd name="T89" fmla="*/ 40 h 48"/>
                <a:gd name="T90" fmla="*/ 60 w 72"/>
                <a:gd name="T91" fmla="*/ 14 h 48"/>
                <a:gd name="T92" fmla="*/ 60 w 72"/>
                <a:gd name="T93" fmla="*/ 14 h 48"/>
                <a:gd name="T94" fmla="*/ 53 w 72"/>
                <a:gd name="T95" fmla="*/ 7 h 48"/>
                <a:gd name="T96" fmla="*/ 53 w 72"/>
                <a:gd name="T97" fmla="*/ 7 h 48"/>
                <a:gd name="T98" fmla="*/ 47 w 72"/>
                <a:gd name="T99" fmla="*/ 5 h 48"/>
                <a:gd name="T100" fmla="*/ 42 w 72"/>
                <a:gd name="T101" fmla="*/ 6 h 48"/>
                <a:gd name="T102" fmla="*/ 38 w 72"/>
                <a:gd name="T103" fmla="*/ 7 h 48"/>
                <a:gd name="T104" fmla="*/ 34 w 72"/>
                <a:gd name="T105" fmla="*/ 5 h 48"/>
                <a:gd name="T106" fmla="*/ 32 w 72"/>
                <a:gd name="T107" fmla="*/ 2 h 48"/>
                <a:gd name="T108" fmla="*/ 28 w 72"/>
                <a:gd name="T109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72" h="48">
                  <a:moveTo>
                    <a:pt x="39" y="43"/>
                  </a:moveTo>
                  <a:cubicBezTo>
                    <a:pt x="38" y="45"/>
                    <a:pt x="36" y="47"/>
                    <a:pt x="35" y="48"/>
                  </a:cubicBezTo>
                  <a:cubicBezTo>
                    <a:pt x="35" y="48"/>
                    <a:pt x="35" y="48"/>
                    <a:pt x="35" y="48"/>
                  </a:cubicBezTo>
                  <a:cubicBezTo>
                    <a:pt x="36" y="47"/>
                    <a:pt x="38" y="46"/>
                    <a:pt x="39" y="43"/>
                  </a:cubicBezTo>
                  <a:moveTo>
                    <a:pt x="50" y="15"/>
                  </a:moveTo>
                  <a:cubicBezTo>
                    <a:pt x="49" y="15"/>
                    <a:pt x="49" y="16"/>
                    <a:pt x="48" y="17"/>
                  </a:cubicBezTo>
                  <a:cubicBezTo>
                    <a:pt x="49" y="16"/>
                    <a:pt x="49" y="15"/>
                    <a:pt x="50" y="15"/>
                  </a:cubicBezTo>
                  <a:cubicBezTo>
                    <a:pt x="50" y="15"/>
                    <a:pt x="50" y="15"/>
                    <a:pt x="50" y="15"/>
                  </a:cubicBezTo>
                  <a:moveTo>
                    <a:pt x="28" y="0"/>
                  </a:moveTo>
                  <a:cubicBezTo>
                    <a:pt x="24" y="0"/>
                    <a:pt x="19" y="3"/>
                    <a:pt x="12" y="8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0" y="10"/>
                    <a:pt x="9" y="11"/>
                    <a:pt x="8" y="12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2" y="19"/>
                    <a:pt x="0" y="28"/>
                    <a:pt x="1" y="32"/>
                  </a:cubicBezTo>
                  <a:cubicBezTo>
                    <a:pt x="1" y="26"/>
                    <a:pt x="11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5" y="14"/>
                    <a:pt x="14" y="15"/>
                    <a:pt x="14" y="17"/>
                  </a:cubicBezTo>
                  <a:cubicBezTo>
                    <a:pt x="14" y="15"/>
                    <a:pt x="15" y="14"/>
                    <a:pt x="14" y="14"/>
                  </a:cubicBezTo>
                  <a:cubicBezTo>
                    <a:pt x="20" y="12"/>
                    <a:pt x="20" y="12"/>
                    <a:pt x="20" y="12"/>
                  </a:cubicBezTo>
                  <a:cubicBezTo>
                    <a:pt x="12" y="23"/>
                    <a:pt x="9" y="32"/>
                    <a:pt x="7" y="38"/>
                  </a:cubicBezTo>
                  <a:cubicBezTo>
                    <a:pt x="6" y="36"/>
                    <a:pt x="7" y="32"/>
                    <a:pt x="8" y="28"/>
                  </a:cubicBezTo>
                  <a:cubicBezTo>
                    <a:pt x="6" y="33"/>
                    <a:pt x="5" y="38"/>
                    <a:pt x="7" y="38"/>
                  </a:cubicBezTo>
                  <a:cubicBezTo>
                    <a:pt x="9" y="32"/>
                    <a:pt x="12" y="23"/>
                    <a:pt x="20" y="12"/>
                  </a:cubicBezTo>
                  <a:cubicBezTo>
                    <a:pt x="23" y="7"/>
                    <a:pt x="26" y="6"/>
                    <a:pt x="28" y="6"/>
                  </a:cubicBezTo>
                  <a:cubicBezTo>
                    <a:pt x="30" y="6"/>
                    <a:pt x="32" y="8"/>
                    <a:pt x="34" y="10"/>
                  </a:cubicBezTo>
                  <a:cubicBezTo>
                    <a:pt x="38" y="15"/>
                    <a:pt x="33" y="24"/>
                    <a:pt x="30" y="30"/>
                  </a:cubicBezTo>
                  <a:cubicBezTo>
                    <a:pt x="35" y="28"/>
                    <a:pt x="39" y="13"/>
                    <a:pt x="42" y="13"/>
                  </a:cubicBezTo>
                  <a:cubicBezTo>
                    <a:pt x="42" y="13"/>
                    <a:pt x="43" y="13"/>
                    <a:pt x="43" y="14"/>
                  </a:cubicBezTo>
                  <a:cubicBezTo>
                    <a:pt x="43" y="14"/>
                    <a:pt x="44" y="15"/>
                    <a:pt x="44" y="17"/>
                  </a:cubicBezTo>
                  <a:cubicBezTo>
                    <a:pt x="44" y="15"/>
                    <a:pt x="43" y="14"/>
                    <a:pt x="43" y="14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53" y="17"/>
                    <a:pt x="53" y="22"/>
                    <a:pt x="53" y="28"/>
                  </a:cubicBezTo>
                  <a:cubicBezTo>
                    <a:pt x="53" y="22"/>
                    <a:pt x="53" y="17"/>
                    <a:pt x="50" y="15"/>
                  </a:cubicBezTo>
                  <a:cubicBezTo>
                    <a:pt x="56" y="16"/>
                    <a:pt x="56" y="16"/>
                    <a:pt x="56" y="16"/>
                  </a:cubicBezTo>
                  <a:cubicBezTo>
                    <a:pt x="56" y="16"/>
                    <a:pt x="56" y="16"/>
                    <a:pt x="56" y="16"/>
                  </a:cubicBezTo>
                  <a:cubicBezTo>
                    <a:pt x="56" y="16"/>
                    <a:pt x="56" y="16"/>
                    <a:pt x="56" y="16"/>
                  </a:cubicBezTo>
                  <a:cubicBezTo>
                    <a:pt x="57" y="16"/>
                    <a:pt x="57" y="16"/>
                    <a:pt x="58" y="17"/>
                  </a:cubicBezTo>
                  <a:cubicBezTo>
                    <a:pt x="58" y="17"/>
                    <a:pt x="58" y="17"/>
                    <a:pt x="58" y="17"/>
                  </a:cubicBezTo>
                  <a:cubicBezTo>
                    <a:pt x="58" y="17"/>
                    <a:pt x="58" y="17"/>
                    <a:pt x="58" y="17"/>
                  </a:cubicBezTo>
                  <a:cubicBezTo>
                    <a:pt x="64" y="22"/>
                    <a:pt x="68" y="33"/>
                    <a:pt x="70" y="40"/>
                  </a:cubicBezTo>
                  <a:cubicBezTo>
                    <a:pt x="72" y="28"/>
                    <a:pt x="60" y="14"/>
                    <a:pt x="60" y="14"/>
                  </a:cubicBezTo>
                  <a:cubicBezTo>
                    <a:pt x="60" y="14"/>
                    <a:pt x="60" y="14"/>
                    <a:pt x="60" y="14"/>
                  </a:cubicBezTo>
                  <a:cubicBezTo>
                    <a:pt x="58" y="12"/>
                    <a:pt x="55" y="9"/>
                    <a:pt x="53" y="7"/>
                  </a:cubicBezTo>
                  <a:cubicBezTo>
                    <a:pt x="53" y="7"/>
                    <a:pt x="53" y="7"/>
                    <a:pt x="53" y="7"/>
                  </a:cubicBezTo>
                  <a:cubicBezTo>
                    <a:pt x="51" y="6"/>
                    <a:pt x="49" y="5"/>
                    <a:pt x="47" y="5"/>
                  </a:cubicBezTo>
                  <a:cubicBezTo>
                    <a:pt x="45" y="5"/>
                    <a:pt x="44" y="6"/>
                    <a:pt x="42" y="6"/>
                  </a:cubicBezTo>
                  <a:cubicBezTo>
                    <a:pt x="41" y="6"/>
                    <a:pt x="40" y="7"/>
                    <a:pt x="38" y="7"/>
                  </a:cubicBezTo>
                  <a:cubicBezTo>
                    <a:pt x="37" y="7"/>
                    <a:pt x="35" y="6"/>
                    <a:pt x="34" y="5"/>
                  </a:cubicBezTo>
                  <a:cubicBezTo>
                    <a:pt x="34" y="5"/>
                    <a:pt x="32" y="3"/>
                    <a:pt x="32" y="2"/>
                  </a:cubicBezTo>
                  <a:cubicBezTo>
                    <a:pt x="31" y="1"/>
                    <a:pt x="30" y="0"/>
                    <a:pt x="28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4" name="Freeform 1047">
              <a:extLst>
                <a:ext uri="{FF2B5EF4-FFF2-40B4-BE49-F238E27FC236}">
                  <a16:creationId xmlns:a16="http://schemas.microsoft.com/office/drawing/2014/main" id="{CC6A1FE6-819B-491C-B3EF-02B9907F8A9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07738" y="576263"/>
              <a:ext cx="273050" cy="212725"/>
            </a:xfrm>
            <a:custGeom>
              <a:avLst/>
              <a:gdLst>
                <a:gd name="T0" fmla="*/ 36 w 83"/>
                <a:gd name="T1" fmla="*/ 0 h 64"/>
                <a:gd name="T2" fmla="*/ 29 w 83"/>
                <a:gd name="T3" fmla="*/ 0 h 64"/>
                <a:gd name="T4" fmla="*/ 23 w 83"/>
                <a:gd name="T5" fmla="*/ 6 h 64"/>
                <a:gd name="T6" fmla="*/ 20 w 83"/>
                <a:gd name="T7" fmla="*/ 12 h 64"/>
                <a:gd name="T8" fmla="*/ 16 w 83"/>
                <a:gd name="T9" fmla="*/ 13 h 64"/>
                <a:gd name="T10" fmla="*/ 13 w 83"/>
                <a:gd name="T11" fmla="*/ 13 h 64"/>
                <a:gd name="T12" fmla="*/ 11 w 83"/>
                <a:gd name="T13" fmla="*/ 12 h 64"/>
                <a:gd name="T14" fmla="*/ 5 w 83"/>
                <a:gd name="T15" fmla="*/ 17 h 64"/>
                <a:gd name="T16" fmla="*/ 1 w 83"/>
                <a:gd name="T17" fmla="*/ 38 h 64"/>
                <a:gd name="T18" fmla="*/ 1 w 83"/>
                <a:gd name="T19" fmla="*/ 38 h 64"/>
                <a:gd name="T20" fmla="*/ 15 w 83"/>
                <a:gd name="T21" fmla="*/ 64 h 64"/>
                <a:gd name="T22" fmla="*/ 14 w 83"/>
                <a:gd name="T23" fmla="*/ 23 h 64"/>
                <a:gd name="T24" fmla="*/ 35 w 83"/>
                <a:gd name="T25" fmla="*/ 62 h 64"/>
                <a:gd name="T26" fmla="*/ 19 w 83"/>
                <a:gd name="T27" fmla="*/ 21 h 64"/>
                <a:gd name="T28" fmla="*/ 19 w 83"/>
                <a:gd name="T29" fmla="*/ 21 h 64"/>
                <a:gd name="T30" fmla="*/ 40 w 83"/>
                <a:gd name="T31" fmla="*/ 40 h 64"/>
                <a:gd name="T32" fmla="*/ 25 w 83"/>
                <a:gd name="T33" fmla="*/ 19 h 64"/>
                <a:gd name="T34" fmla="*/ 25 w 83"/>
                <a:gd name="T35" fmla="*/ 19 h 64"/>
                <a:gd name="T36" fmla="*/ 45 w 83"/>
                <a:gd name="T37" fmla="*/ 37 h 64"/>
                <a:gd name="T38" fmla="*/ 32 w 83"/>
                <a:gd name="T39" fmla="*/ 14 h 64"/>
                <a:gd name="T40" fmla="*/ 32 w 83"/>
                <a:gd name="T41" fmla="*/ 14 h 64"/>
                <a:gd name="T42" fmla="*/ 58 w 83"/>
                <a:gd name="T43" fmla="*/ 40 h 64"/>
                <a:gd name="T44" fmla="*/ 36 w 83"/>
                <a:gd name="T45" fmla="*/ 9 h 64"/>
                <a:gd name="T46" fmla="*/ 37 w 83"/>
                <a:gd name="T47" fmla="*/ 9 h 64"/>
                <a:gd name="T48" fmla="*/ 71 w 83"/>
                <a:gd name="T49" fmla="*/ 32 h 64"/>
                <a:gd name="T50" fmla="*/ 39 w 83"/>
                <a:gd name="T51" fmla="*/ 3 h 64"/>
                <a:gd name="T52" fmla="*/ 43 w 83"/>
                <a:gd name="T53" fmla="*/ 3 h 64"/>
                <a:gd name="T54" fmla="*/ 83 w 83"/>
                <a:gd name="T55" fmla="*/ 19 h 64"/>
                <a:gd name="T56" fmla="*/ 58 w 83"/>
                <a:gd name="T57" fmla="*/ 3 h 64"/>
                <a:gd name="T58" fmla="*/ 58 w 83"/>
                <a:gd name="T59" fmla="*/ 3 h 64"/>
                <a:gd name="T60" fmla="*/ 58 w 83"/>
                <a:gd name="T61" fmla="*/ 3 h 64"/>
                <a:gd name="T62" fmla="*/ 36 w 83"/>
                <a:gd name="T63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83" h="64">
                  <a:moveTo>
                    <a:pt x="36" y="0"/>
                  </a:moveTo>
                  <a:cubicBezTo>
                    <a:pt x="33" y="0"/>
                    <a:pt x="31" y="0"/>
                    <a:pt x="29" y="0"/>
                  </a:cubicBezTo>
                  <a:cubicBezTo>
                    <a:pt x="26" y="0"/>
                    <a:pt x="23" y="3"/>
                    <a:pt x="23" y="6"/>
                  </a:cubicBezTo>
                  <a:cubicBezTo>
                    <a:pt x="23" y="9"/>
                    <a:pt x="22" y="11"/>
                    <a:pt x="20" y="12"/>
                  </a:cubicBezTo>
                  <a:cubicBezTo>
                    <a:pt x="19" y="13"/>
                    <a:pt x="18" y="13"/>
                    <a:pt x="16" y="13"/>
                  </a:cubicBezTo>
                  <a:cubicBezTo>
                    <a:pt x="15" y="13"/>
                    <a:pt x="14" y="13"/>
                    <a:pt x="13" y="13"/>
                  </a:cubicBezTo>
                  <a:cubicBezTo>
                    <a:pt x="12" y="12"/>
                    <a:pt x="12" y="12"/>
                    <a:pt x="11" y="12"/>
                  </a:cubicBezTo>
                  <a:cubicBezTo>
                    <a:pt x="8" y="12"/>
                    <a:pt x="6" y="14"/>
                    <a:pt x="5" y="17"/>
                  </a:cubicBezTo>
                  <a:cubicBezTo>
                    <a:pt x="3" y="22"/>
                    <a:pt x="1" y="29"/>
                    <a:pt x="1" y="38"/>
                  </a:cubicBezTo>
                  <a:cubicBezTo>
                    <a:pt x="1" y="38"/>
                    <a:pt x="1" y="38"/>
                    <a:pt x="1" y="38"/>
                  </a:cubicBezTo>
                  <a:cubicBezTo>
                    <a:pt x="5" y="57"/>
                    <a:pt x="9" y="59"/>
                    <a:pt x="15" y="64"/>
                  </a:cubicBezTo>
                  <a:cubicBezTo>
                    <a:pt x="0" y="42"/>
                    <a:pt x="9" y="24"/>
                    <a:pt x="14" y="23"/>
                  </a:cubicBezTo>
                  <a:cubicBezTo>
                    <a:pt x="12" y="32"/>
                    <a:pt x="17" y="55"/>
                    <a:pt x="35" y="62"/>
                  </a:cubicBezTo>
                  <a:cubicBezTo>
                    <a:pt x="24" y="56"/>
                    <a:pt x="13" y="22"/>
                    <a:pt x="19" y="21"/>
                  </a:cubicBezTo>
                  <a:cubicBezTo>
                    <a:pt x="19" y="21"/>
                    <a:pt x="19" y="21"/>
                    <a:pt x="19" y="21"/>
                  </a:cubicBezTo>
                  <a:cubicBezTo>
                    <a:pt x="25" y="21"/>
                    <a:pt x="31" y="33"/>
                    <a:pt x="40" y="40"/>
                  </a:cubicBezTo>
                  <a:cubicBezTo>
                    <a:pt x="37" y="33"/>
                    <a:pt x="26" y="23"/>
                    <a:pt x="25" y="19"/>
                  </a:cubicBezTo>
                  <a:cubicBezTo>
                    <a:pt x="25" y="19"/>
                    <a:pt x="25" y="19"/>
                    <a:pt x="25" y="19"/>
                  </a:cubicBezTo>
                  <a:cubicBezTo>
                    <a:pt x="31" y="19"/>
                    <a:pt x="41" y="33"/>
                    <a:pt x="45" y="37"/>
                  </a:cubicBezTo>
                  <a:cubicBezTo>
                    <a:pt x="42" y="24"/>
                    <a:pt x="27" y="15"/>
                    <a:pt x="32" y="14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7" y="14"/>
                    <a:pt x="55" y="32"/>
                    <a:pt x="58" y="40"/>
                  </a:cubicBezTo>
                  <a:cubicBezTo>
                    <a:pt x="61" y="28"/>
                    <a:pt x="30" y="10"/>
                    <a:pt x="36" y="9"/>
                  </a:cubicBezTo>
                  <a:cubicBezTo>
                    <a:pt x="36" y="9"/>
                    <a:pt x="36" y="9"/>
                    <a:pt x="37" y="9"/>
                  </a:cubicBezTo>
                  <a:cubicBezTo>
                    <a:pt x="43" y="9"/>
                    <a:pt x="65" y="19"/>
                    <a:pt x="71" y="32"/>
                  </a:cubicBezTo>
                  <a:cubicBezTo>
                    <a:pt x="68" y="9"/>
                    <a:pt x="30" y="3"/>
                    <a:pt x="39" y="3"/>
                  </a:cubicBezTo>
                  <a:cubicBezTo>
                    <a:pt x="40" y="3"/>
                    <a:pt x="41" y="3"/>
                    <a:pt x="43" y="3"/>
                  </a:cubicBezTo>
                  <a:cubicBezTo>
                    <a:pt x="63" y="4"/>
                    <a:pt x="70" y="12"/>
                    <a:pt x="83" y="19"/>
                  </a:cubicBezTo>
                  <a:cubicBezTo>
                    <a:pt x="77" y="10"/>
                    <a:pt x="61" y="4"/>
                    <a:pt x="58" y="3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49" y="0"/>
                    <a:pt x="41" y="0"/>
                    <a:pt x="36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5" name="Freeform 1048">
              <a:extLst>
                <a:ext uri="{FF2B5EF4-FFF2-40B4-BE49-F238E27FC236}">
                  <a16:creationId xmlns:a16="http://schemas.microsoft.com/office/drawing/2014/main" id="{DF31FEA3-DCF3-4AF8-B7FA-578B22D755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85501" y="838201"/>
              <a:ext cx="147638" cy="195263"/>
            </a:xfrm>
            <a:custGeom>
              <a:avLst/>
              <a:gdLst>
                <a:gd name="T0" fmla="*/ 8 w 45"/>
                <a:gd name="T1" fmla="*/ 0 h 59"/>
                <a:gd name="T2" fmla="*/ 5 w 45"/>
                <a:gd name="T3" fmla="*/ 2 h 59"/>
                <a:gd name="T4" fmla="*/ 1 w 45"/>
                <a:gd name="T5" fmla="*/ 10 h 59"/>
                <a:gd name="T6" fmla="*/ 0 w 45"/>
                <a:gd name="T7" fmla="*/ 13 h 59"/>
                <a:gd name="T8" fmla="*/ 22 w 45"/>
                <a:gd name="T9" fmla="*/ 55 h 59"/>
                <a:gd name="T10" fmla="*/ 26 w 45"/>
                <a:gd name="T11" fmla="*/ 59 h 59"/>
                <a:gd name="T12" fmla="*/ 6 w 45"/>
                <a:gd name="T13" fmla="*/ 23 h 59"/>
                <a:gd name="T14" fmla="*/ 10 w 45"/>
                <a:gd name="T15" fmla="*/ 28 h 59"/>
                <a:gd name="T16" fmla="*/ 35 w 45"/>
                <a:gd name="T17" fmla="*/ 50 h 59"/>
                <a:gd name="T18" fmla="*/ 33 w 45"/>
                <a:gd name="T19" fmla="*/ 47 h 59"/>
                <a:gd name="T20" fmla="*/ 6 w 45"/>
                <a:gd name="T21" fmla="*/ 12 h 59"/>
                <a:gd name="T22" fmla="*/ 6 w 45"/>
                <a:gd name="T23" fmla="*/ 12 h 59"/>
                <a:gd name="T24" fmla="*/ 16 w 45"/>
                <a:gd name="T25" fmla="*/ 22 h 59"/>
                <a:gd name="T26" fmla="*/ 27 w 45"/>
                <a:gd name="T27" fmla="*/ 31 h 59"/>
                <a:gd name="T28" fmla="*/ 27 w 45"/>
                <a:gd name="T29" fmla="*/ 30 h 59"/>
                <a:gd name="T30" fmla="*/ 8 w 45"/>
                <a:gd name="T31" fmla="*/ 8 h 59"/>
                <a:gd name="T32" fmla="*/ 9 w 45"/>
                <a:gd name="T33" fmla="*/ 8 h 59"/>
                <a:gd name="T34" fmla="*/ 43 w 45"/>
                <a:gd name="T35" fmla="*/ 34 h 59"/>
                <a:gd name="T36" fmla="*/ 44 w 45"/>
                <a:gd name="T37" fmla="*/ 33 h 59"/>
                <a:gd name="T38" fmla="*/ 13 w 45"/>
                <a:gd name="T39" fmla="*/ 5 h 59"/>
                <a:gd name="T40" fmla="*/ 13 w 45"/>
                <a:gd name="T41" fmla="*/ 5 h 59"/>
                <a:gd name="T42" fmla="*/ 43 w 45"/>
                <a:gd name="T43" fmla="*/ 21 h 59"/>
                <a:gd name="T44" fmla="*/ 44 w 45"/>
                <a:gd name="T45" fmla="*/ 21 h 59"/>
                <a:gd name="T46" fmla="*/ 33 w 45"/>
                <a:gd name="T47" fmla="*/ 12 h 59"/>
                <a:gd name="T48" fmla="*/ 33 w 45"/>
                <a:gd name="T49" fmla="*/ 12 h 59"/>
                <a:gd name="T50" fmla="*/ 31 w 45"/>
                <a:gd name="T51" fmla="*/ 11 h 59"/>
                <a:gd name="T52" fmla="*/ 31 w 45"/>
                <a:gd name="T53" fmla="*/ 11 h 59"/>
                <a:gd name="T54" fmla="*/ 31 w 45"/>
                <a:gd name="T55" fmla="*/ 11 h 59"/>
                <a:gd name="T56" fmla="*/ 29 w 45"/>
                <a:gd name="T57" fmla="*/ 10 h 59"/>
                <a:gd name="T58" fmla="*/ 8 w 45"/>
                <a:gd name="T59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5" h="59">
                  <a:moveTo>
                    <a:pt x="8" y="0"/>
                  </a:moveTo>
                  <a:cubicBezTo>
                    <a:pt x="6" y="0"/>
                    <a:pt x="5" y="1"/>
                    <a:pt x="5" y="2"/>
                  </a:cubicBezTo>
                  <a:cubicBezTo>
                    <a:pt x="4" y="6"/>
                    <a:pt x="1" y="3"/>
                    <a:pt x="1" y="10"/>
                  </a:cubicBezTo>
                  <a:cubicBezTo>
                    <a:pt x="0" y="11"/>
                    <a:pt x="0" y="12"/>
                    <a:pt x="0" y="13"/>
                  </a:cubicBezTo>
                  <a:cubicBezTo>
                    <a:pt x="0" y="21"/>
                    <a:pt x="7" y="42"/>
                    <a:pt x="22" y="55"/>
                  </a:cubicBezTo>
                  <a:cubicBezTo>
                    <a:pt x="23" y="56"/>
                    <a:pt x="24" y="58"/>
                    <a:pt x="26" y="59"/>
                  </a:cubicBezTo>
                  <a:cubicBezTo>
                    <a:pt x="17" y="50"/>
                    <a:pt x="3" y="23"/>
                    <a:pt x="6" y="23"/>
                  </a:cubicBezTo>
                  <a:cubicBezTo>
                    <a:pt x="6" y="23"/>
                    <a:pt x="8" y="25"/>
                    <a:pt x="10" y="28"/>
                  </a:cubicBezTo>
                  <a:cubicBezTo>
                    <a:pt x="21" y="42"/>
                    <a:pt x="33" y="50"/>
                    <a:pt x="35" y="50"/>
                  </a:cubicBezTo>
                  <a:cubicBezTo>
                    <a:pt x="36" y="50"/>
                    <a:pt x="35" y="49"/>
                    <a:pt x="33" y="47"/>
                  </a:cubicBezTo>
                  <a:cubicBezTo>
                    <a:pt x="24" y="40"/>
                    <a:pt x="4" y="13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7" y="12"/>
                    <a:pt x="11" y="17"/>
                    <a:pt x="16" y="22"/>
                  </a:cubicBezTo>
                  <a:cubicBezTo>
                    <a:pt x="20" y="26"/>
                    <a:pt x="25" y="31"/>
                    <a:pt x="27" y="31"/>
                  </a:cubicBezTo>
                  <a:cubicBezTo>
                    <a:pt x="27" y="31"/>
                    <a:pt x="27" y="31"/>
                    <a:pt x="27" y="30"/>
                  </a:cubicBezTo>
                  <a:cubicBezTo>
                    <a:pt x="26" y="24"/>
                    <a:pt x="5" y="8"/>
                    <a:pt x="8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10"/>
                    <a:pt x="41" y="34"/>
                    <a:pt x="43" y="34"/>
                  </a:cubicBezTo>
                  <a:cubicBezTo>
                    <a:pt x="44" y="34"/>
                    <a:pt x="44" y="33"/>
                    <a:pt x="44" y="33"/>
                  </a:cubicBezTo>
                  <a:cubicBezTo>
                    <a:pt x="42" y="28"/>
                    <a:pt x="7" y="5"/>
                    <a:pt x="13" y="5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9" y="5"/>
                    <a:pt x="39" y="21"/>
                    <a:pt x="43" y="21"/>
                  </a:cubicBezTo>
                  <a:cubicBezTo>
                    <a:pt x="43" y="21"/>
                    <a:pt x="43" y="21"/>
                    <a:pt x="44" y="21"/>
                  </a:cubicBezTo>
                  <a:cubicBezTo>
                    <a:pt x="45" y="19"/>
                    <a:pt x="37" y="14"/>
                    <a:pt x="33" y="12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2" y="12"/>
                    <a:pt x="32" y="11"/>
                    <a:pt x="31" y="11"/>
                  </a:cubicBezTo>
                  <a:cubicBezTo>
                    <a:pt x="31" y="11"/>
                    <a:pt x="31" y="11"/>
                    <a:pt x="31" y="11"/>
                  </a:cubicBezTo>
                  <a:cubicBezTo>
                    <a:pt x="31" y="11"/>
                    <a:pt x="31" y="11"/>
                    <a:pt x="31" y="11"/>
                  </a:cubicBezTo>
                  <a:cubicBezTo>
                    <a:pt x="30" y="10"/>
                    <a:pt x="30" y="10"/>
                    <a:pt x="29" y="10"/>
                  </a:cubicBezTo>
                  <a:cubicBezTo>
                    <a:pt x="17" y="2"/>
                    <a:pt x="11" y="0"/>
                    <a:pt x="8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6" name="Freeform 1049">
              <a:extLst>
                <a:ext uri="{FF2B5EF4-FFF2-40B4-BE49-F238E27FC236}">
                  <a16:creationId xmlns:a16="http://schemas.microsoft.com/office/drawing/2014/main" id="{906C569A-BEFF-4DD3-B617-513CC736D9A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15688" y="1106488"/>
              <a:ext cx="204788" cy="92075"/>
            </a:xfrm>
            <a:custGeom>
              <a:avLst/>
              <a:gdLst>
                <a:gd name="T0" fmla="*/ 53 w 62"/>
                <a:gd name="T1" fmla="*/ 0 h 28"/>
                <a:gd name="T2" fmla="*/ 45 w 62"/>
                <a:gd name="T3" fmla="*/ 1 h 28"/>
                <a:gd name="T4" fmla="*/ 45 w 62"/>
                <a:gd name="T5" fmla="*/ 1 h 28"/>
                <a:gd name="T6" fmla="*/ 45 w 62"/>
                <a:gd name="T7" fmla="*/ 1 h 28"/>
                <a:gd name="T8" fmla="*/ 45 w 62"/>
                <a:gd name="T9" fmla="*/ 1 h 28"/>
                <a:gd name="T10" fmla="*/ 36 w 62"/>
                <a:gd name="T11" fmla="*/ 4 h 28"/>
                <a:gd name="T12" fmla="*/ 25 w 62"/>
                <a:gd name="T13" fmla="*/ 8 h 28"/>
                <a:gd name="T14" fmla="*/ 19 w 62"/>
                <a:gd name="T15" fmla="*/ 11 h 28"/>
                <a:gd name="T16" fmla="*/ 0 w 62"/>
                <a:gd name="T17" fmla="*/ 20 h 28"/>
                <a:gd name="T18" fmla="*/ 20 w 62"/>
                <a:gd name="T19" fmla="*/ 27 h 28"/>
                <a:gd name="T20" fmla="*/ 30 w 62"/>
                <a:gd name="T21" fmla="*/ 28 h 28"/>
                <a:gd name="T22" fmla="*/ 41 w 62"/>
                <a:gd name="T23" fmla="*/ 27 h 28"/>
                <a:gd name="T24" fmla="*/ 61 w 62"/>
                <a:gd name="T25" fmla="*/ 14 h 28"/>
                <a:gd name="T26" fmla="*/ 61 w 62"/>
                <a:gd name="T27" fmla="*/ 12 h 28"/>
                <a:gd name="T28" fmla="*/ 56 w 62"/>
                <a:gd name="T29" fmla="*/ 16 h 28"/>
                <a:gd name="T30" fmla="*/ 28 w 62"/>
                <a:gd name="T31" fmla="*/ 25 h 28"/>
                <a:gd name="T32" fmla="*/ 21 w 62"/>
                <a:gd name="T33" fmla="*/ 24 h 28"/>
                <a:gd name="T34" fmla="*/ 45 w 62"/>
                <a:gd name="T35" fmla="*/ 15 h 28"/>
                <a:gd name="T36" fmla="*/ 48 w 62"/>
                <a:gd name="T37" fmla="*/ 12 h 28"/>
                <a:gd name="T38" fmla="*/ 38 w 62"/>
                <a:gd name="T39" fmla="*/ 14 h 28"/>
                <a:gd name="T40" fmla="*/ 17 w 62"/>
                <a:gd name="T41" fmla="*/ 18 h 28"/>
                <a:gd name="T42" fmla="*/ 15 w 62"/>
                <a:gd name="T43" fmla="*/ 18 h 28"/>
                <a:gd name="T44" fmla="*/ 49 w 62"/>
                <a:gd name="T45" fmla="*/ 4 h 28"/>
                <a:gd name="T46" fmla="*/ 53 w 62"/>
                <a:gd name="T47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2" h="28">
                  <a:moveTo>
                    <a:pt x="53" y="0"/>
                  </a:moveTo>
                  <a:cubicBezTo>
                    <a:pt x="51" y="0"/>
                    <a:pt x="49" y="0"/>
                    <a:pt x="45" y="1"/>
                  </a:cubicBezTo>
                  <a:cubicBezTo>
                    <a:pt x="45" y="1"/>
                    <a:pt x="45" y="1"/>
                    <a:pt x="45" y="1"/>
                  </a:cubicBezTo>
                  <a:cubicBezTo>
                    <a:pt x="45" y="1"/>
                    <a:pt x="45" y="1"/>
                    <a:pt x="45" y="1"/>
                  </a:cubicBezTo>
                  <a:cubicBezTo>
                    <a:pt x="45" y="1"/>
                    <a:pt x="45" y="1"/>
                    <a:pt x="45" y="1"/>
                  </a:cubicBezTo>
                  <a:cubicBezTo>
                    <a:pt x="42" y="2"/>
                    <a:pt x="39" y="3"/>
                    <a:pt x="36" y="4"/>
                  </a:cubicBezTo>
                  <a:cubicBezTo>
                    <a:pt x="33" y="6"/>
                    <a:pt x="29" y="7"/>
                    <a:pt x="25" y="8"/>
                  </a:cubicBezTo>
                  <a:cubicBezTo>
                    <a:pt x="23" y="9"/>
                    <a:pt x="21" y="10"/>
                    <a:pt x="19" y="11"/>
                  </a:cubicBezTo>
                  <a:cubicBezTo>
                    <a:pt x="8" y="14"/>
                    <a:pt x="0" y="17"/>
                    <a:pt x="0" y="20"/>
                  </a:cubicBezTo>
                  <a:cubicBezTo>
                    <a:pt x="0" y="22"/>
                    <a:pt x="6" y="24"/>
                    <a:pt x="20" y="27"/>
                  </a:cubicBezTo>
                  <a:cubicBezTo>
                    <a:pt x="23" y="27"/>
                    <a:pt x="26" y="28"/>
                    <a:pt x="30" y="28"/>
                  </a:cubicBezTo>
                  <a:cubicBezTo>
                    <a:pt x="34" y="28"/>
                    <a:pt x="37" y="27"/>
                    <a:pt x="41" y="27"/>
                  </a:cubicBezTo>
                  <a:cubicBezTo>
                    <a:pt x="41" y="27"/>
                    <a:pt x="56" y="22"/>
                    <a:pt x="61" y="14"/>
                  </a:cubicBezTo>
                  <a:cubicBezTo>
                    <a:pt x="61" y="14"/>
                    <a:pt x="62" y="12"/>
                    <a:pt x="61" y="12"/>
                  </a:cubicBezTo>
                  <a:cubicBezTo>
                    <a:pt x="60" y="12"/>
                    <a:pt x="59" y="13"/>
                    <a:pt x="56" y="16"/>
                  </a:cubicBezTo>
                  <a:cubicBezTo>
                    <a:pt x="50" y="20"/>
                    <a:pt x="40" y="25"/>
                    <a:pt x="28" y="25"/>
                  </a:cubicBezTo>
                  <a:cubicBezTo>
                    <a:pt x="26" y="25"/>
                    <a:pt x="24" y="25"/>
                    <a:pt x="21" y="24"/>
                  </a:cubicBezTo>
                  <a:cubicBezTo>
                    <a:pt x="7" y="21"/>
                    <a:pt x="33" y="20"/>
                    <a:pt x="45" y="15"/>
                  </a:cubicBezTo>
                  <a:cubicBezTo>
                    <a:pt x="51" y="13"/>
                    <a:pt x="51" y="12"/>
                    <a:pt x="48" y="12"/>
                  </a:cubicBezTo>
                  <a:cubicBezTo>
                    <a:pt x="46" y="12"/>
                    <a:pt x="42" y="13"/>
                    <a:pt x="38" y="14"/>
                  </a:cubicBezTo>
                  <a:cubicBezTo>
                    <a:pt x="31" y="16"/>
                    <a:pt x="21" y="18"/>
                    <a:pt x="17" y="18"/>
                  </a:cubicBezTo>
                  <a:cubicBezTo>
                    <a:pt x="16" y="18"/>
                    <a:pt x="16" y="18"/>
                    <a:pt x="15" y="18"/>
                  </a:cubicBezTo>
                  <a:cubicBezTo>
                    <a:pt x="11" y="17"/>
                    <a:pt x="40" y="10"/>
                    <a:pt x="49" y="4"/>
                  </a:cubicBezTo>
                  <a:cubicBezTo>
                    <a:pt x="54" y="1"/>
                    <a:pt x="55" y="0"/>
                    <a:pt x="53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7" name="Freeform 1050">
              <a:extLst>
                <a:ext uri="{FF2B5EF4-FFF2-40B4-BE49-F238E27FC236}">
                  <a16:creationId xmlns:a16="http://schemas.microsoft.com/office/drawing/2014/main" id="{47F1A5ED-BD96-43C3-84EB-BDBDC419FD8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30051" y="715963"/>
              <a:ext cx="103188" cy="171450"/>
            </a:xfrm>
            <a:custGeom>
              <a:avLst/>
              <a:gdLst>
                <a:gd name="T0" fmla="*/ 29 w 31"/>
                <a:gd name="T1" fmla="*/ 0 h 52"/>
                <a:gd name="T2" fmla="*/ 2 w 31"/>
                <a:gd name="T3" fmla="*/ 28 h 52"/>
                <a:gd name="T4" fmla="*/ 0 w 31"/>
                <a:gd name="T5" fmla="*/ 30 h 52"/>
                <a:gd name="T6" fmla="*/ 21 w 31"/>
                <a:gd name="T7" fmla="*/ 12 h 52"/>
                <a:gd name="T8" fmla="*/ 21 w 31"/>
                <a:gd name="T9" fmla="*/ 12 h 52"/>
                <a:gd name="T10" fmla="*/ 7 w 31"/>
                <a:gd name="T11" fmla="*/ 37 h 52"/>
                <a:gd name="T12" fmla="*/ 7 w 31"/>
                <a:gd name="T13" fmla="*/ 36 h 52"/>
                <a:gd name="T14" fmla="*/ 24 w 31"/>
                <a:gd name="T15" fmla="*/ 15 h 52"/>
                <a:gd name="T16" fmla="*/ 22 w 31"/>
                <a:gd name="T17" fmla="*/ 19 h 52"/>
                <a:gd name="T18" fmla="*/ 6 w 31"/>
                <a:gd name="T19" fmla="*/ 52 h 52"/>
                <a:gd name="T20" fmla="*/ 6 w 31"/>
                <a:gd name="T21" fmla="*/ 52 h 52"/>
                <a:gd name="T22" fmla="*/ 10 w 31"/>
                <a:gd name="T23" fmla="*/ 50 h 52"/>
                <a:gd name="T24" fmla="*/ 28 w 31"/>
                <a:gd name="T25" fmla="*/ 13 h 52"/>
                <a:gd name="T26" fmla="*/ 31 w 31"/>
                <a:gd name="T27" fmla="*/ 3 h 52"/>
                <a:gd name="T28" fmla="*/ 29 w 31"/>
                <a:gd name="T29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" h="52">
                  <a:moveTo>
                    <a:pt x="29" y="0"/>
                  </a:moveTo>
                  <a:cubicBezTo>
                    <a:pt x="26" y="0"/>
                    <a:pt x="18" y="7"/>
                    <a:pt x="2" y="28"/>
                  </a:cubicBezTo>
                  <a:cubicBezTo>
                    <a:pt x="2" y="28"/>
                    <a:pt x="1" y="29"/>
                    <a:pt x="0" y="30"/>
                  </a:cubicBezTo>
                  <a:cubicBezTo>
                    <a:pt x="7" y="26"/>
                    <a:pt x="18" y="12"/>
                    <a:pt x="21" y="12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21" y="17"/>
                    <a:pt x="4" y="37"/>
                    <a:pt x="7" y="37"/>
                  </a:cubicBezTo>
                  <a:cubicBezTo>
                    <a:pt x="7" y="37"/>
                    <a:pt x="7" y="37"/>
                    <a:pt x="7" y="36"/>
                  </a:cubicBezTo>
                  <a:cubicBezTo>
                    <a:pt x="12" y="34"/>
                    <a:pt x="23" y="15"/>
                    <a:pt x="24" y="15"/>
                  </a:cubicBezTo>
                  <a:cubicBezTo>
                    <a:pt x="24" y="15"/>
                    <a:pt x="24" y="16"/>
                    <a:pt x="22" y="19"/>
                  </a:cubicBezTo>
                  <a:cubicBezTo>
                    <a:pt x="16" y="32"/>
                    <a:pt x="2" y="52"/>
                    <a:pt x="6" y="52"/>
                  </a:cubicBezTo>
                  <a:cubicBezTo>
                    <a:pt x="6" y="52"/>
                    <a:pt x="6" y="52"/>
                    <a:pt x="6" y="52"/>
                  </a:cubicBezTo>
                  <a:cubicBezTo>
                    <a:pt x="8" y="52"/>
                    <a:pt x="9" y="51"/>
                    <a:pt x="10" y="50"/>
                  </a:cubicBezTo>
                  <a:cubicBezTo>
                    <a:pt x="17" y="36"/>
                    <a:pt x="22" y="23"/>
                    <a:pt x="28" y="13"/>
                  </a:cubicBezTo>
                  <a:cubicBezTo>
                    <a:pt x="30" y="11"/>
                    <a:pt x="31" y="6"/>
                    <a:pt x="31" y="3"/>
                  </a:cubicBezTo>
                  <a:cubicBezTo>
                    <a:pt x="31" y="2"/>
                    <a:pt x="30" y="0"/>
                    <a:pt x="29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8" name="Freeform 1051">
              <a:extLst>
                <a:ext uri="{FF2B5EF4-FFF2-40B4-BE49-F238E27FC236}">
                  <a16:creationId xmlns:a16="http://schemas.microsoft.com/office/drawing/2014/main" id="{BEE15DA0-B357-4376-8ED9-3B1F6C98DD0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07813" y="471488"/>
              <a:ext cx="30163" cy="85725"/>
            </a:xfrm>
            <a:custGeom>
              <a:avLst/>
              <a:gdLst>
                <a:gd name="T0" fmla="*/ 9 w 9"/>
                <a:gd name="T1" fmla="*/ 0 h 26"/>
                <a:gd name="T2" fmla="*/ 0 w 9"/>
                <a:gd name="T3" fmla="*/ 26 h 26"/>
                <a:gd name="T4" fmla="*/ 9 w 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26">
                  <a:moveTo>
                    <a:pt x="9" y="0"/>
                  </a:moveTo>
                  <a:cubicBezTo>
                    <a:pt x="7" y="4"/>
                    <a:pt x="4" y="18"/>
                    <a:pt x="0" y="26"/>
                  </a:cubicBezTo>
                  <a:cubicBezTo>
                    <a:pt x="6" y="17"/>
                    <a:pt x="7" y="4"/>
                    <a:pt x="9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9" name="Freeform 1052">
              <a:extLst>
                <a:ext uri="{FF2B5EF4-FFF2-40B4-BE49-F238E27FC236}">
                  <a16:creationId xmlns:a16="http://schemas.microsoft.com/office/drawing/2014/main" id="{E7821053-2722-4F30-A403-58BBC3BC74A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95113" y="460376"/>
              <a:ext cx="49213" cy="112713"/>
            </a:xfrm>
            <a:custGeom>
              <a:avLst/>
              <a:gdLst>
                <a:gd name="T0" fmla="*/ 8 w 15"/>
                <a:gd name="T1" fmla="*/ 0 h 34"/>
                <a:gd name="T2" fmla="*/ 9 w 15"/>
                <a:gd name="T3" fmla="*/ 3 h 34"/>
                <a:gd name="T4" fmla="*/ 0 w 15"/>
                <a:gd name="T5" fmla="*/ 34 h 34"/>
                <a:gd name="T6" fmla="*/ 4 w 15"/>
                <a:gd name="T7" fmla="*/ 29 h 34"/>
                <a:gd name="T8" fmla="*/ 13 w 15"/>
                <a:gd name="T9" fmla="*/ 3 h 34"/>
                <a:gd name="T10" fmla="*/ 15 w 15"/>
                <a:gd name="T11" fmla="*/ 1 h 34"/>
                <a:gd name="T12" fmla="*/ 8 w 15"/>
                <a:gd name="T1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" h="34">
                  <a:moveTo>
                    <a:pt x="8" y="0"/>
                  </a:moveTo>
                  <a:cubicBezTo>
                    <a:pt x="8" y="0"/>
                    <a:pt x="9" y="1"/>
                    <a:pt x="9" y="3"/>
                  </a:cubicBezTo>
                  <a:cubicBezTo>
                    <a:pt x="9" y="9"/>
                    <a:pt x="3" y="25"/>
                    <a:pt x="0" y="34"/>
                  </a:cubicBezTo>
                  <a:cubicBezTo>
                    <a:pt x="1" y="33"/>
                    <a:pt x="3" y="31"/>
                    <a:pt x="4" y="29"/>
                  </a:cubicBezTo>
                  <a:cubicBezTo>
                    <a:pt x="8" y="21"/>
                    <a:pt x="11" y="7"/>
                    <a:pt x="13" y="3"/>
                  </a:cubicBezTo>
                  <a:cubicBezTo>
                    <a:pt x="14" y="2"/>
                    <a:pt x="14" y="1"/>
                    <a:pt x="15" y="1"/>
                  </a:cubicBezTo>
                  <a:cubicBezTo>
                    <a:pt x="8" y="0"/>
                    <a:pt x="8" y="0"/>
                    <a:pt x="8" y="0"/>
                  </a:cubicBezTo>
                </a:path>
              </a:pathLst>
            </a:custGeom>
            <a:solidFill>
              <a:srgbClr val="FFFC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0" name="Freeform 1053">
              <a:extLst>
                <a:ext uri="{FF2B5EF4-FFF2-40B4-BE49-F238E27FC236}">
                  <a16:creationId xmlns:a16="http://schemas.microsoft.com/office/drawing/2014/main" id="{6BC7155F-871F-47FD-A5BA-673BA140E07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44326" y="46355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1" name="Freeform 1054">
              <a:extLst>
                <a:ext uri="{FF2B5EF4-FFF2-40B4-BE49-F238E27FC236}">
                  <a16:creationId xmlns:a16="http://schemas.microsoft.com/office/drawing/2014/main" id="{AE91CE53-58D4-49D9-BB48-F7BE24FFF48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44326" y="46355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FFC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2" name="Freeform 1055">
              <a:extLst>
                <a:ext uri="{FF2B5EF4-FFF2-40B4-BE49-F238E27FC236}">
                  <a16:creationId xmlns:a16="http://schemas.microsoft.com/office/drawing/2014/main" id="{B5CDCE84-0F01-4485-BEAB-604EC95C4E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58613" y="466726"/>
              <a:ext cx="12700" cy="79375"/>
            </a:xfrm>
            <a:custGeom>
              <a:avLst/>
              <a:gdLst>
                <a:gd name="T0" fmla="*/ 2 w 4"/>
                <a:gd name="T1" fmla="*/ 0 h 24"/>
                <a:gd name="T2" fmla="*/ 0 w 4"/>
                <a:gd name="T3" fmla="*/ 24 h 24"/>
                <a:gd name="T4" fmla="*/ 2 w 4"/>
                <a:gd name="T5" fmla="*/ 0 h 24"/>
                <a:gd name="T6" fmla="*/ 2 w 4"/>
                <a:gd name="T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24">
                  <a:moveTo>
                    <a:pt x="2" y="0"/>
                  </a:moveTo>
                  <a:cubicBezTo>
                    <a:pt x="0" y="3"/>
                    <a:pt x="3" y="18"/>
                    <a:pt x="0" y="24"/>
                  </a:cubicBezTo>
                  <a:cubicBezTo>
                    <a:pt x="4" y="17"/>
                    <a:pt x="0" y="3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3" name="Freeform 1056">
              <a:extLst>
                <a:ext uri="{FF2B5EF4-FFF2-40B4-BE49-F238E27FC236}">
                  <a16:creationId xmlns:a16="http://schemas.microsoft.com/office/drawing/2014/main" id="{DC225750-0984-4848-939E-440169A442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44326" y="463551"/>
              <a:ext cx="23813" cy="82550"/>
            </a:xfrm>
            <a:custGeom>
              <a:avLst/>
              <a:gdLst>
                <a:gd name="T0" fmla="*/ 0 w 7"/>
                <a:gd name="T1" fmla="*/ 0 h 25"/>
                <a:gd name="T2" fmla="*/ 3 w 7"/>
                <a:gd name="T3" fmla="*/ 13 h 25"/>
                <a:gd name="T4" fmla="*/ 3 w 7"/>
                <a:gd name="T5" fmla="*/ 20 h 25"/>
                <a:gd name="T6" fmla="*/ 4 w 7"/>
                <a:gd name="T7" fmla="*/ 25 h 25"/>
                <a:gd name="T8" fmla="*/ 4 w 7"/>
                <a:gd name="T9" fmla="*/ 25 h 25"/>
                <a:gd name="T10" fmla="*/ 6 w 7"/>
                <a:gd name="T11" fmla="*/ 1 h 25"/>
                <a:gd name="T12" fmla="*/ 0 w 7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" h="25">
                  <a:moveTo>
                    <a:pt x="0" y="0"/>
                  </a:moveTo>
                  <a:cubicBezTo>
                    <a:pt x="3" y="2"/>
                    <a:pt x="3" y="7"/>
                    <a:pt x="3" y="13"/>
                  </a:cubicBezTo>
                  <a:cubicBezTo>
                    <a:pt x="3" y="15"/>
                    <a:pt x="3" y="18"/>
                    <a:pt x="3" y="20"/>
                  </a:cubicBezTo>
                  <a:cubicBezTo>
                    <a:pt x="3" y="22"/>
                    <a:pt x="3" y="24"/>
                    <a:pt x="4" y="25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7" y="19"/>
                    <a:pt x="4" y="4"/>
                    <a:pt x="6" y="1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FFC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4" name="Freeform 1057">
              <a:extLst>
                <a:ext uri="{FF2B5EF4-FFF2-40B4-BE49-F238E27FC236}">
                  <a16:creationId xmlns:a16="http://schemas.microsoft.com/office/drawing/2014/main" id="{03C501F7-98AB-411C-9BA0-4D56620F55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64963" y="466726"/>
              <a:ext cx="6350" cy="4763"/>
            </a:xfrm>
            <a:custGeom>
              <a:avLst/>
              <a:gdLst>
                <a:gd name="T0" fmla="*/ 0 w 2"/>
                <a:gd name="T1" fmla="*/ 0 h 1"/>
                <a:gd name="T2" fmla="*/ 0 w 2"/>
                <a:gd name="T3" fmla="*/ 0 h 1"/>
                <a:gd name="T4" fmla="*/ 0 w 2"/>
                <a:gd name="T5" fmla="*/ 0 h 1"/>
                <a:gd name="T6" fmla="*/ 2 w 2"/>
                <a:gd name="T7" fmla="*/ 1 h 1"/>
                <a:gd name="T8" fmla="*/ 0 w 2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0"/>
                    <a:pt x="1" y="0"/>
                    <a:pt x="0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5" name="Freeform 1058">
              <a:extLst>
                <a:ext uri="{FF2B5EF4-FFF2-40B4-BE49-F238E27FC236}">
                  <a16:creationId xmlns:a16="http://schemas.microsoft.com/office/drawing/2014/main" id="{884A7233-640A-4A6A-8FE0-85DC68AC3DD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64963" y="466726"/>
              <a:ext cx="6350" cy="4763"/>
            </a:xfrm>
            <a:custGeom>
              <a:avLst/>
              <a:gdLst>
                <a:gd name="T0" fmla="*/ 0 w 2"/>
                <a:gd name="T1" fmla="*/ 0 h 1"/>
                <a:gd name="T2" fmla="*/ 0 w 2"/>
                <a:gd name="T3" fmla="*/ 0 h 1"/>
                <a:gd name="T4" fmla="*/ 0 w 2"/>
                <a:gd name="T5" fmla="*/ 0 h 1"/>
                <a:gd name="T6" fmla="*/ 2 w 2"/>
                <a:gd name="T7" fmla="*/ 1 h 1"/>
                <a:gd name="T8" fmla="*/ 2 w 2"/>
                <a:gd name="T9" fmla="*/ 1 h 1"/>
                <a:gd name="T10" fmla="*/ 0 w 2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"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0"/>
                    <a:pt x="1" y="0"/>
                    <a:pt x="0" y="0"/>
                  </a:cubicBezTo>
                </a:path>
              </a:pathLst>
            </a:custGeom>
            <a:solidFill>
              <a:srgbClr val="FFFC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6" name="Freeform 1059">
              <a:extLst>
                <a:ext uri="{FF2B5EF4-FFF2-40B4-BE49-F238E27FC236}">
                  <a16:creationId xmlns:a16="http://schemas.microsoft.com/office/drawing/2014/main" id="{D377BAF4-CC14-4500-B275-D4A37E4215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06213" y="471488"/>
              <a:ext cx="19050" cy="34925"/>
            </a:xfrm>
            <a:custGeom>
              <a:avLst/>
              <a:gdLst>
                <a:gd name="T0" fmla="*/ 6 w 6"/>
                <a:gd name="T1" fmla="*/ 0 h 11"/>
                <a:gd name="T2" fmla="*/ 0 w 6"/>
                <a:gd name="T3" fmla="*/ 11 h 11"/>
                <a:gd name="T4" fmla="*/ 6 w 6"/>
                <a:gd name="T5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11">
                  <a:moveTo>
                    <a:pt x="6" y="0"/>
                  </a:moveTo>
                  <a:cubicBezTo>
                    <a:pt x="4" y="3"/>
                    <a:pt x="2" y="7"/>
                    <a:pt x="0" y="11"/>
                  </a:cubicBezTo>
                  <a:cubicBezTo>
                    <a:pt x="2" y="7"/>
                    <a:pt x="4" y="3"/>
                    <a:pt x="6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7" name="Freeform 1060">
              <a:extLst>
                <a:ext uri="{FF2B5EF4-FFF2-40B4-BE49-F238E27FC236}">
                  <a16:creationId xmlns:a16="http://schemas.microsoft.com/office/drawing/2014/main" id="{5090C785-8283-46C9-8328-B0070C670D3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99863" y="454026"/>
              <a:ext cx="46038" cy="85725"/>
            </a:xfrm>
            <a:custGeom>
              <a:avLst/>
              <a:gdLst>
                <a:gd name="T0" fmla="*/ 14 w 14"/>
                <a:gd name="T1" fmla="*/ 0 h 26"/>
                <a:gd name="T2" fmla="*/ 8 w 14"/>
                <a:gd name="T3" fmla="*/ 2 h 26"/>
                <a:gd name="T4" fmla="*/ 8 w 14"/>
                <a:gd name="T5" fmla="*/ 5 h 26"/>
                <a:gd name="T6" fmla="*/ 2 w 14"/>
                <a:gd name="T7" fmla="*/ 16 h 26"/>
                <a:gd name="T8" fmla="*/ 1 w 14"/>
                <a:gd name="T9" fmla="*/ 26 h 26"/>
                <a:gd name="T10" fmla="*/ 14 w 14"/>
                <a:gd name="T11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26">
                  <a:moveTo>
                    <a:pt x="14" y="0"/>
                  </a:moveTo>
                  <a:cubicBezTo>
                    <a:pt x="8" y="2"/>
                    <a:pt x="8" y="2"/>
                    <a:pt x="8" y="2"/>
                  </a:cubicBezTo>
                  <a:cubicBezTo>
                    <a:pt x="9" y="2"/>
                    <a:pt x="8" y="3"/>
                    <a:pt x="8" y="5"/>
                  </a:cubicBezTo>
                  <a:cubicBezTo>
                    <a:pt x="6" y="8"/>
                    <a:pt x="4" y="12"/>
                    <a:pt x="2" y="16"/>
                  </a:cubicBezTo>
                  <a:cubicBezTo>
                    <a:pt x="1" y="20"/>
                    <a:pt x="0" y="24"/>
                    <a:pt x="1" y="26"/>
                  </a:cubicBezTo>
                  <a:cubicBezTo>
                    <a:pt x="3" y="20"/>
                    <a:pt x="6" y="11"/>
                    <a:pt x="14" y="0"/>
                  </a:cubicBezTo>
                </a:path>
              </a:pathLst>
            </a:custGeom>
            <a:solidFill>
              <a:srgbClr val="FFFC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8" name="Freeform 1061">
              <a:extLst>
                <a:ext uri="{FF2B5EF4-FFF2-40B4-BE49-F238E27FC236}">
                  <a16:creationId xmlns:a16="http://schemas.microsoft.com/office/drawing/2014/main" id="{C3789854-6DCD-464F-A748-805A2D18FBF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37801" y="831851"/>
              <a:ext cx="763588" cy="754063"/>
            </a:xfrm>
            <a:custGeom>
              <a:avLst/>
              <a:gdLst>
                <a:gd name="T0" fmla="*/ 202 w 231"/>
                <a:gd name="T1" fmla="*/ 160 h 228"/>
                <a:gd name="T2" fmla="*/ 186 w 231"/>
                <a:gd name="T3" fmla="*/ 160 h 228"/>
                <a:gd name="T4" fmla="*/ 121 w 231"/>
                <a:gd name="T5" fmla="*/ 118 h 228"/>
                <a:gd name="T6" fmla="*/ 167 w 231"/>
                <a:gd name="T7" fmla="*/ 166 h 228"/>
                <a:gd name="T8" fmla="*/ 166 w 231"/>
                <a:gd name="T9" fmla="*/ 196 h 228"/>
                <a:gd name="T10" fmla="*/ 147 w 231"/>
                <a:gd name="T11" fmla="*/ 222 h 228"/>
                <a:gd name="T12" fmla="*/ 113 w 231"/>
                <a:gd name="T13" fmla="*/ 212 h 228"/>
                <a:gd name="T14" fmla="*/ 112 w 231"/>
                <a:gd name="T15" fmla="*/ 211 h 228"/>
                <a:gd name="T16" fmla="*/ 112 w 231"/>
                <a:gd name="T17" fmla="*/ 211 h 228"/>
                <a:gd name="T18" fmla="*/ 100 w 231"/>
                <a:gd name="T19" fmla="*/ 146 h 228"/>
                <a:gd name="T20" fmla="*/ 92 w 231"/>
                <a:gd name="T21" fmla="*/ 142 h 228"/>
                <a:gd name="T22" fmla="*/ 63 w 231"/>
                <a:gd name="T23" fmla="*/ 171 h 228"/>
                <a:gd name="T24" fmla="*/ 43 w 231"/>
                <a:gd name="T25" fmla="*/ 176 h 228"/>
                <a:gd name="T26" fmla="*/ 6 w 231"/>
                <a:gd name="T27" fmla="*/ 153 h 228"/>
                <a:gd name="T28" fmla="*/ 19 w 231"/>
                <a:gd name="T29" fmla="*/ 115 h 228"/>
                <a:gd name="T30" fmla="*/ 25 w 231"/>
                <a:gd name="T31" fmla="*/ 109 h 228"/>
                <a:gd name="T32" fmla="*/ 100 w 231"/>
                <a:gd name="T33" fmla="*/ 106 h 228"/>
                <a:gd name="T34" fmla="*/ 67 w 231"/>
                <a:gd name="T35" fmla="*/ 93 h 228"/>
                <a:gd name="T36" fmla="*/ 40 w 231"/>
                <a:gd name="T37" fmla="*/ 80 h 228"/>
                <a:gd name="T38" fmla="*/ 37 w 231"/>
                <a:gd name="T39" fmla="*/ 78 h 228"/>
                <a:gd name="T40" fmla="*/ 26 w 231"/>
                <a:gd name="T41" fmla="*/ 63 h 228"/>
                <a:gd name="T42" fmla="*/ 25 w 231"/>
                <a:gd name="T43" fmla="*/ 32 h 228"/>
                <a:gd name="T44" fmla="*/ 55 w 231"/>
                <a:gd name="T45" fmla="*/ 19 h 228"/>
                <a:gd name="T46" fmla="*/ 64 w 231"/>
                <a:gd name="T47" fmla="*/ 21 h 228"/>
                <a:gd name="T48" fmla="*/ 102 w 231"/>
                <a:gd name="T49" fmla="*/ 49 h 228"/>
                <a:gd name="T50" fmla="*/ 112 w 231"/>
                <a:gd name="T51" fmla="*/ 90 h 228"/>
                <a:gd name="T52" fmla="*/ 123 w 231"/>
                <a:gd name="T53" fmla="*/ 32 h 228"/>
                <a:gd name="T54" fmla="*/ 140 w 231"/>
                <a:gd name="T55" fmla="*/ 10 h 228"/>
                <a:gd name="T56" fmla="*/ 169 w 231"/>
                <a:gd name="T57" fmla="*/ 3 h 228"/>
                <a:gd name="T58" fmla="*/ 188 w 231"/>
                <a:gd name="T59" fmla="*/ 30 h 228"/>
                <a:gd name="T60" fmla="*/ 188 w 231"/>
                <a:gd name="T61" fmla="*/ 40 h 228"/>
                <a:gd name="T62" fmla="*/ 184 w 231"/>
                <a:gd name="T63" fmla="*/ 62 h 228"/>
                <a:gd name="T64" fmla="*/ 182 w 231"/>
                <a:gd name="T65" fmla="*/ 67 h 228"/>
                <a:gd name="T66" fmla="*/ 166 w 231"/>
                <a:gd name="T67" fmla="*/ 83 h 228"/>
                <a:gd name="T68" fmla="*/ 127 w 231"/>
                <a:gd name="T69" fmla="*/ 102 h 228"/>
                <a:gd name="T70" fmla="*/ 126 w 231"/>
                <a:gd name="T71" fmla="*/ 102 h 228"/>
                <a:gd name="T72" fmla="*/ 178 w 231"/>
                <a:gd name="T73" fmla="*/ 88 h 228"/>
                <a:gd name="T74" fmla="*/ 185 w 231"/>
                <a:gd name="T75" fmla="*/ 89 h 228"/>
                <a:gd name="T76" fmla="*/ 187 w 231"/>
                <a:gd name="T77" fmla="*/ 89 h 228"/>
                <a:gd name="T78" fmla="*/ 203 w 231"/>
                <a:gd name="T79" fmla="*/ 96 h 228"/>
                <a:gd name="T80" fmla="*/ 207 w 231"/>
                <a:gd name="T81" fmla="*/ 99 h 228"/>
                <a:gd name="T82" fmla="*/ 221 w 231"/>
                <a:gd name="T83" fmla="*/ 114 h 228"/>
                <a:gd name="T84" fmla="*/ 225 w 231"/>
                <a:gd name="T85" fmla="*/ 146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31" h="228">
                  <a:moveTo>
                    <a:pt x="225" y="146"/>
                  </a:moveTo>
                  <a:cubicBezTo>
                    <a:pt x="225" y="150"/>
                    <a:pt x="215" y="157"/>
                    <a:pt x="202" y="160"/>
                  </a:cubicBezTo>
                  <a:cubicBezTo>
                    <a:pt x="201" y="160"/>
                    <a:pt x="200" y="160"/>
                    <a:pt x="198" y="160"/>
                  </a:cubicBezTo>
                  <a:cubicBezTo>
                    <a:pt x="195" y="161"/>
                    <a:pt x="191" y="161"/>
                    <a:pt x="186" y="160"/>
                  </a:cubicBezTo>
                  <a:cubicBezTo>
                    <a:pt x="165" y="158"/>
                    <a:pt x="152" y="141"/>
                    <a:pt x="142" y="132"/>
                  </a:cubicBezTo>
                  <a:cubicBezTo>
                    <a:pt x="135" y="125"/>
                    <a:pt x="125" y="120"/>
                    <a:pt x="121" y="118"/>
                  </a:cubicBezTo>
                  <a:cubicBezTo>
                    <a:pt x="126" y="125"/>
                    <a:pt x="140" y="131"/>
                    <a:pt x="156" y="148"/>
                  </a:cubicBezTo>
                  <a:cubicBezTo>
                    <a:pt x="162" y="154"/>
                    <a:pt x="165" y="160"/>
                    <a:pt x="167" y="166"/>
                  </a:cubicBezTo>
                  <a:cubicBezTo>
                    <a:pt x="170" y="176"/>
                    <a:pt x="169" y="186"/>
                    <a:pt x="167" y="194"/>
                  </a:cubicBezTo>
                  <a:cubicBezTo>
                    <a:pt x="167" y="195"/>
                    <a:pt x="167" y="195"/>
                    <a:pt x="166" y="196"/>
                  </a:cubicBezTo>
                  <a:cubicBezTo>
                    <a:pt x="166" y="199"/>
                    <a:pt x="165" y="202"/>
                    <a:pt x="164" y="204"/>
                  </a:cubicBezTo>
                  <a:cubicBezTo>
                    <a:pt x="159" y="220"/>
                    <a:pt x="151" y="223"/>
                    <a:pt x="147" y="222"/>
                  </a:cubicBezTo>
                  <a:cubicBezTo>
                    <a:pt x="143" y="221"/>
                    <a:pt x="143" y="224"/>
                    <a:pt x="139" y="226"/>
                  </a:cubicBezTo>
                  <a:cubicBezTo>
                    <a:pt x="136" y="228"/>
                    <a:pt x="123" y="223"/>
                    <a:pt x="113" y="212"/>
                  </a:cubicBezTo>
                  <a:cubicBezTo>
                    <a:pt x="113" y="212"/>
                    <a:pt x="113" y="212"/>
                    <a:pt x="113" y="212"/>
                  </a:cubicBezTo>
                  <a:cubicBezTo>
                    <a:pt x="113" y="212"/>
                    <a:pt x="112" y="211"/>
                    <a:pt x="112" y="211"/>
                  </a:cubicBezTo>
                  <a:cubicBezTo>
                    <a:pt x="112" y="211"/>
                    <a:pt x="112" y="211"/>
                    <a:pt x="112" y="211"/>
                  </a:cubicBezTo>
                  <a:cubicBezTo>
                    <a:pt x="112" y="211"/>
                    <a:pt x="112" y="211"/>
                    <a:pt x="112" y="211"/>
                  </a:cubicBezTo>
                  <a:cubicBezTo>
                    <a:pt x="110" y="208"/>
                    <a:pt x="108" y="205"/>
                    <a:pt x="106" y="202"/>
                  </a:cubicBezTo>
                  <a:cubicBezTo>
                    <a:pt x="97" y="183"/>
                    <a:pt x="93" y="158"/>
                    <a:pt x="100" y="146"/>
                  </a:cubicBezTo>
                  <a:cubicBezTo>
                    <a:pt x="104" y="137"/>
                    <a:pt x="102" y="133"/>
                    <a:pt x="105" y="127"/>
                  </a:cubicBezTo>
                  <a:cubicBezTo>
                    <a:pt x="102" y="131"/>
                    <a:pt x="97" y="137"/>
                    <a:pt x="92" y="142"/>
                  </a:cubicBezTo>
                  <a:cubicBezTo>
                    <a:pt x="85" y="150"/>
                    <a:pt x="77" y="163"/>
                    <a:pt x="63" y="171"/>
                  </a:cubicBezTo>
                  <a:cubicBezTo>
                    <a:pt x="63" y="171"/>
                    <a:pt x="63" y="171"/>
                    <a:pt x="63" y="171"/>
                  </a:cubicBezTo>
                  <a:cubicBezTo>
                    <a:pt x="60" y="172"/>
                    <a:pt x="57" y="174"/>
                    <a:pt x="53" y="175"/>
                  </a:cubicBezTo>
                  <a:cubicBezTo>
                    <a:pt x="50" y="176"/>
                    <a:pt x="46" y="176"/>
                    <a:pt x="43" y="176"/>
                  </a:cubicBezTo>
                  <a:cubicBezTo>
                    <a:pt x="26" y="176"/>
                    <a:pt x="9" y="166"/>
                    <a:pt x="8" y="162"/>
                  </a:cubicBezTo>
                  <a:cubicBezTo>
                    <a:pt x="7" y="158"/>
                    <a:pt x="9" y="155"/>
                    <a:pt x="6" y="153"/>
                  </a:cubicBezTo>
                  <a:cubicBezTo>
                    <a:pt x="3" y="151"/>
                    <a:pt x="0" y="144"/>
                    <a:pt x="8" y="129"/>
                  </a:cubicBezTo>
                  <a:cubicBezTo>
                    <a:pt x="11" y="125"/>
                    <a:pt x="15" y="119"/>
                    <a:pt x="19" y="115"/>
                  </a:cubicBezTo>
                  <a:cubicBezTo>
                    <a:pt x="19" y="114"/>
                    <a:pt x="19" y="114"/>
                    <a:pt x="19" y="114"/>
                  </a:cubicBezTo>
                  <a:cubicBezTo>
                    <a:pt x="21" y="112"/>
                    <a:pt x="23" y="111"/>
                    <a:pt x="25" y="109"/>
                  </a:cubicBezTo>
                  <a:cubicBezTo>
                    <a:pt x="33" y="102"/>
                    <a:pt x="43" y="98"/>
                    <a:pt x="57" y="99"/>
                  </a:cubicBezTo>
                  <a:cubicBezTo>
                    <a:pt x="79" y="100"/>
                    <a:pt x="91" y="106"/>
                    <a:pt x="100" y="106"/>
                  </a:cubicBezTo>
                  <a:cubicBezTo>
                    <a:pt x="96" y="103"/>
                    <a:pt x="88" y="98"/>
                    <a:pt x="80" y="96"/>
                  </a:cubicBezTo>
                  <a:cubicBezTo>
                    <a:pt x="76" y="95"/>
                    <a:pt x="72" y="94"/>
                    <a:pt x="67" y="93"/>
                  </a:cubicBezTo>
                  <a:cubicBezTo>
                    <a:pt x="67" y="93"/>
                    <a:pt x="67" y="93"/>
                    <a:pt x="67" y="93"/>
                  </a:cubicBezTo>
                  <a:cubicBezTo>
                    <a:pt x="58" y="90"/>
                    <a:pt x="48" y="87"/>
                    <a:pt x="40" y="80"/>
                  </a:cubicBezTo>
                  <a:cubicBezTo>
                    <a:pt x="40" y="80"/>
                    <a:pt x="40" y="80"/>
                    <a:pt x="40" y="80"/>
                  </a:cubicBezTo>
                  <a:cubicBezTo>
                    <a:pt x="39" y="79"/>
                    <a:pt x="38" y="78"/>
                    <a:pt x="37" y="78"/>
                  </a:cubicBezTo>
                  <a:cubicBezTo>
                    <a:pt x="35" y="76"/>
                    <a:pt x="34" y="74"/>
                    <a:pt x="32" y="72"/>
                  </a:cubicBezTo>
                  <a:cubicBezTo>
                    <a:pt x="30" y="69"/>
                    <a:pt x="28" y="66"/>
                    <a:pt x="26" y="63"/>
                  </a:cubicBezTo>
                  <a:cubicBezTo>
                    <a:pt x="26" y="62"/>
                    <a:pt x="26" y="62"/>
                    <a:pt x="26" y="62"/>
                  </a:cubicBezTo>
                  <a:cubicBezTo>
                    <a:pt x="20" y="48"/>
                    <a:pt x="21" y="34"/>
                    <a:pt x="25" y="32"/>
                  </a:cubicBezTo>
                  <a:cubicBezTo>
                    <a:pt x="28" y="29"/>
                    <a:pt x="31" y="30"/>
                    <a:pt x="32" y="26"/>
                  </a:cubicBezTo>
                  <a:cubicBezTo>
                    <a:pt x="33" y="22"/>
                    <a:pt x="38" y="17"/>
                    <a:pt x="55" y="19"/>
                  </a:cubicBezTo>
                  <a:cubicBezTo>
                    <a:pt x="58" y="19"/>
                    <a:pt x="60" y="20"/>
                    <a:pt x="63" y="20"/>
                  </a:cubicBezTo>
                  <a:cubicBezTo>
                    <a:pt x="64" y="21"/>
                    <a:pt x="64" y="21"/>
                    <a:pt x="64" y="21"/>
                  </a:cubicBezTo>
                  <a:cubicBezTo>
                    <a:pt x="78" y="23"/>
                    <a:pt x="94" y="30"/>
                    <a:pt x="102" y="49"/>
                  </a:cubicBezTo>
                  <a:cubicBezTo>
                    <a:pt x="102" y="49"/>
                    <a:pt x="102" y="49"/>
                    <a:pt x="102" y="49"/>
                  </a:cubicBezTo>
                  <a:cubicBezTo>
                    <a:pt x="102" y="51"/>
                    <a:pt x="102" y="51"/>
                    <a:pt x="102" y="51"/>
                  </a:cubicBezTo>
                  <a:cubicBezTo>
                    <a:pt x="109" y="69"/>
                    <a:pt x="110" y="82"/>
                    <a:pt x="112" y="90"/>
                  </a:cubicBezTo>
                  <a:cubicBezTo>
                    <a:pt x="114" y="85"/>
                    <a:pt x="117" y="77"/>
                    <a:pt x="117" y="69"/>
                  </a:cubicBezTo>
                  <a:cubicBezTo>
                    <a:pt x="118" y="60"/>
                    <a:pt x="118" y="45"/>
                    <a:pt x="123" y="32"/>
                  </a:cubicBezTo>
                  <a:cubicBezTo>
                    <a:pt x="125" y="27"/>
                    <a:pt x="127" y="22"/>
                    <a:pt x="131" y="18"/>
                  </a:cubicBezTo>
                  <a:cubicBezTo>
                    <a:pt x="134" y="15"/>
                    <a:pt x="137" y="12"/>
                    <a:pt x="140" y="10"/>
                  </a:cubicBezTo>
                  <a:cubicBezTo>
                    <a:pt x="140" y="10"/>
                    <a:pt x="140" y="10"/>
                    <a:pt x="140" y="10"/>
                  </a:cubicBezTo>
                  <a:cubicBezTo>
                    <a:pt x="152" y="1"/>
                    <a:pt x="166" y="0"/>
                    <a:pt x="169" y="3"/>
                  </a:cubicBezTo>
                  <a:cubicBezTo>
                    <a:pt x="172" y="6"/>
                    <a:pt x="172" y="9"/>
                    <a:pt x="176" y="9"/>
                  </a:cubicBezTo>
                  <a:cubicBezTo>
                    <a:pt x="180" y="9"/>
                    <a:pt x="186" y="13"/>
                    <a:pt x="188" y="30"/>
                  </a:cubicBezTo>
                  <a:cubicBezTo>
                    <a:pt x="188" y="33"/>
                    <a:pt x="188" y="36"/>
                    <a:pt x="188" y="40"/>
                  </a:cubicBezTo>
                  <a:cubicBezTo>
                    <a:pt x="188" y="40"/>
                    <a:pt x="188" y="40"/>
                    <a:pt x="188" y="40"/>
                  </a:cubicBezTo>
                  <a:cubicBezTo>
                    <a:pt x="188" y="47"/>
                    <a:pt x="187" y="55"/>
                    <a:pt x="184" y="62"/>
                  </a:cubicBezTo>
                  <a:cubicBezTo>
                    <a:pt x="184" y="62"/>
                    <a:pt x="184" y="62"/>
                    <a:pt x="184" y="62"/>
                  </a:cubicBezTo>
                  <a:cubicBezTo>
                    <a:pt x="184" y="62"/>
                    <a:pt x="184" y="62"/>
                    <a:pt x="184" y="62"/>
                  </a:cubicBezTo>
                  <a:cubicBezTo>
                    <a:pt x="183" y="64"/>
                    <a:pt x="183" y="65"/>
                    <a:pt x="182" y="67"/>
                  </a:cubicBezTo>
                  <a:cubicBezTo>
                    <a:pt x="182" y="67"/>
                    <a:pt x="182" y="67"/>
                    <a:pt x="182" y="67"/>
                  </a:cubicBezTo>
                  <a:cubicBezTo>
                    <a:pt x="178" y="73"/>
                    <a:pt x="173" y="78"/>
                    <a:pt x="166" y="83"/>
                  </a:cubicBezTo>
                  <a:cubicBezTo>
                    <a:pt x="149" y="93"/>
                    <a:pt x="136" y="96"/>
                    <a:pt x="128" y="101"/>
                  </a:cubicBezTo>
                  <a:cubicBezTo>
                    <a:pt x="128" y="101"/>
                    <a:pt x="127" y="101"/>
                    <a:pt x="127" y="102"/>
                  </a:cubicBezTo>
                  <a:cubicBezTo>
                    <a:pt x="126" y="102"/>
                    <a:pt x="126" y="102"/>
                    <a:pt x="126" y="102"/>
                  </a:cubicBezTo>
                  <a:cubicBezTo>
                    <a:pt x="126" y="102"/>
                    <a:pt x="126" y="102"/>
                    <a:pt x="126" y="102"/>
                  </a:cubicBezTo>
                  <a:cubicBezTo>
                    <a:pt x="135" y="101"/>
                    <a:pt x="147" y="93"/>
                    <a:pt x="169" y="89"/>
                  </a:cubicBezTo>
                  <a:cubicBezTo>
                    <a:pt x="172" y="88"/>
                    <a:pt x="175" y="88"/>
                    <a:pt x="178" y="88"/>
                  </a:cubicBezTo>
                  <a:cubicBezTo>
                    <a:pt x="178" y="88"/>
                    <a:pt x="179" y="88"/>
                    <a:pt x="179" y="88"/>
                  </a:cubicBezTo>
                  <a:cubicBezTo>
                    <a:pt x="181" y="88"/>
                    <a:pt x="183" y="88"/>
                    <a:pt x="185" y="89"/>
                  </a:cubicBezTo>
                  <a:cubicBezTo>
                    <a:pt x="186" y="89"/>
                    <a:pt x="186" y="89"/>
                    <a:pt x="187" y="89"/>
                  </a:cubicBezTo>
                  <a:cubicBezTo>
                    <a:pt x="187" y="89"/>
                    <a:pt x="187" y="89"/>
                    <a:pt x="187" y="89"/>
                  </a:cubicBezTo>
                  <a:cubicBezTo>
                    <a:pt x="188" y="89"/>
                    <a:pt x="189" y="90"/>
                    <a:pt x="189" y="90"/>
                  </a:cubicBezTo>
                  <a:cubicBezTo>
                    <a:pt x="194" y="91"/>
                    <a:pt x="199" y="93"/>
                    <a:pt x="203" y="96"/>
                  </a:cubicBezTo>
                  <a:cubicBezTo>
                    <a:pt x="203" y="96"/>
                    <a:pt x="203" y="96"/>
                    <a:pt x="203" y="96"/>
                  </a:cubicBezTo>
                  <a:cubicBezTo>
                    <a:pt x="204" y="97"/>
                    <a:pt x="206" y="98"/>
                    <a:pt x="207" y="99"/>
                  </a:cubicBezTo>
                  <a:cubicBezTo>
                    <a:pt x="207" y="99"/>
                    <a:pt x="207" y="99"/>
                    <a:pt x="207" y="99"/>
                  </a:cubicBezTo>
                  <a:cubicBezTo>
                    <a:pt x="213" y="104"/>
                    <a:pt x="217" y="109"/>
                    <a:pt x="221" y="114"/>
                  </a:cubicBezTo>
                  <a:cubicBezTo>
                    <a:pt x="231" y="127"/>
                    <a:pt x="229" y="134"/>
                    <a:pt x="226" y="137"/>
                  </a:cubicBezTo>
                  <a:cubicBezTo>
                    <a:pt x="223" y="140"/>
                    <a:pt x="225" y="142"/>
                    <a:pt x="225" y="146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9" name="Rectangle 1062">
              <a:extLst>
                <a:ext uri="{FF2B5EF4-FFF2-40B4-BE49-F238E27FC236}">
                  <a16:creationId xmlns:a16="http://schemas.microsoft.com/office/drawing/2014/main" id="{0621E6D7-2E1B-4DA6-9457-A1DB86CFC1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945813" y="1036638"/>
              <a:ext cx="1588" cy="1588"/>
            </a:xfrm>
            <a:prstGeom prst="rect">
              <a:avLst/>
            </a:prstGeom>
            <a:solidFill>
              <a:srgbClr val="FDEF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0" name="Rectangle 1063">
              <a:extLst>
                <a:ext uri="{FF2B5EF4-FFF2-40B4-BE49-F238E27FC236}">
                  <a16:creationId xmlns:a16="http://schemas.microsoft.com/office/drawing/2014/main" id="{82C92E0C-C9DF-45F4-A5AC-3140AA8F54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945813" y="1036638"/>
              <a:ext cx="1588" cy="15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1" name="Freeform 1064">
              <a:extLst>
                <a:ext uri="{FF2B5EF4-FFF2-40B4-BE49-F238E27FC236}">
                  <a16:creationId xmlns:a16="http://schemas.microsoft.com/office/drawing/2014/main" id="{B84634FC-93BC-4190-A053-7A9310C6DEC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460038" y="1089026"/>
              <a:ext cx="547688" cy="60325"/>
            </a:xfrm>
            <a:custGeom>
              <a:avLst/>
              <a:gdLst>
                <a:gd name="T0" fmla="*/ 148 w 166"/>
                <a:gd name="T1" fmla="*/ 11 h 18"/>
                <a:gd name="T2" fmla="*/ 148 w 166"/>
                <a:gd name="T3" fmla="*/ 11 h 18"/>
                <a:gd name="T4" fmla="*/ 150 w 166"/>
                <a:gd name="T5" fmla="*/ 11 h 18"/>
                <a:gd name="T6" fmla="*/ 150 w 166"/>
                <a:gd name="T7" fmla="*/ 11 h 18"/>
                <a:gd name="T8" fmla="*/ 152 w 166"/>
                <a:gd name="T9" fmla="*/ 12 h 18"/>
                <a:gd name="T10" fmla="*/ 166 w 166"/>
                <a:gd name="T11" fmla="*/ 18 h 18"/>
                <a:gd name="T12" fmla="*/ 166 w 166"/>
                <a:gd name="T13" fmla="*/ 18 h 18"/>
                <a:gd name="T14" fmla="*/ 166 w 166"/>
                <a:gd name="T15" fmla="*/ 18 h 18"/>
                <a:gd name="T16" fmla="*/ 166 w 166"/>
                <a:gd name="T17" fmla="*/ 18 h 18"/>
                <a:gd name="T18" fmla="*/ 152 w 166"/>
                <a:gd name="T19" fmla="*/ 12 h 18"/>
                <a:gd name="T20" fmla="*/ 150 w 166"/>
                <a:gd name="T21" fmla="*/ 11 h 18"/>
                <a:gd name="T22" fmla="*/ 150 w 166"/>
                <a:gd name="T23" fmla="*/ 11 h 18"/>
                <a:gd name="T24" fmla="*/ 148 w 166"/>
                <a:gd name="T25" fmla="*/ 11 h 18"/>
                <a:gd name="T26" fmla="*/ 148 w 166"/>
                <a:gd name="T27" fmla="*/ 11 h 18"/>
                <a:gd name="T28" fmla="*/ 0 w 166"/>
                <a:gd name="T29" fmla="*/ 0 h 18"/>
                <a:gd name="T30" fmla="*/ 3 w 166"/>
                <a:gd name="T31" fmla="*/ 2 h 18"/>
                <a:gd name="T32" fmla="*/ 0 w 166"/>
                <a:gd name="T3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66" h="18">
                  <a:moveTo>
                    <a:pt x="148" y="11"/>
                  </a:moveTo>
                  <a:cubicBezTo>
                    <a:pt x="148" y="11"/>
                    <a:pt x="148" y="11"/>
                    <a:pt x="148" y="11"/>
                  </a:cubicBezTo>
                  <a:cubicBezTo>
                    <a:pt x="149" y="11"/>
                    <a:pt x="149" y="11"/>
                    <a:pt x="150" y="11"/>
                  </a:cubicBezTo>
                  <a:cubicBezTo>
                    <a:pt x="150" y="11"/>
                    <a:pt x="150" y="11"/>
                    <a:pt x="150" y="11"/>
                  </a:cubicBezTo>
                  <a:cubicBezTo>
                    <a:pt x="151" y="11"/>
                    <a:pt x="152" y="12"/>
                    <a:pt x="152" y="12"/>
                  </a:cubicBezTo>
                  <a:cubicBezTo>
                    <a:pt x="157" y="13"/>
                    <a:pt x="162" y="15"/>
                    <a:pt x="166" y="18"/>
                  </a:cubicBezTo>
                  <a:cubicBezTo>
                    <a:pt x="166" y="18"/>
                    <a:pt x="166" y="18"/>
                    <a:pt x="166" y="18"/>
                  </a:cubicBezTo>
                  <a:cubicBezTo>
                    <a:pt x="166" y="18"/>
                    <a:pt x="166" y="18"/>
                    <a:pt x="166" y="18"/>
                  </a:cubicBezTo>
                  <a:cubicBezTo>
                    <a:pt x="166" y="18"/>
                    <a:pt x="166" y="18"/>
                    <a:pt x="166" y="18"/>
                  </a:cubicBezTo>
                  <a:cubicBezTo>
                    <a:pt x="162" y="15"/>
                    <a:pt x="157" y="13"/>
                    <a:pt x="152" y="12"/>
                  </a:cubicBezTo>
                  <a:cubicBezTo>
                    <a:pt x="152" y="12"/>
                    <a:pt x="151" y="11"/>
                    <a:pt x="150" y="11"/>
                  </a:cubicBezTo>
                  <a:cubicBezTo>
                    <a:pt x="150" y="11"/>
                    <a:pt x="150" y="11"/>
                    <a:pt x="150" y="11"/>
                  </a:cubicBezTo>
                  <a:cubicBezTo>
                    <a:pt x="149" y="11"/>
                    <a:pt x="149" y="11"/>
                    <a:pt x="148" y="11"/>
                  </a:cubicBezTo>
                  <a:cubicBezTo>
                    <a:pt x="148" y="11"/>
                    <a:pt x="148" y="11"/>
                    <a:pt x="148" y="11"/>
                  </a:cubicBezTo>
                  <a:moveTo>
                    <a:pt x="0" y="0"/>
                  </a:moveTo>
                  <a:cubicBezTo>
                    <a:pt x="1" y="0"/>
                    <a:pt x="2" y="1"/>
                    <a:pt x="3" y="2"/>
                  </a:cubicBezTo>
                  <a:cubicBezTo>
                    <a:pt x="2" y="1"/>
                    <a:pt x="1" y="0"/>
                    <a:pt x="0" y="0"/>
                  </a:cubicBezTo>
                </a:path>
              </a:pathLst>
            </a:custGeom>
            <a:solidFill>
              <a:srgbClr val="B78B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2" name="Freeform 1065">
              <a:extLst>
                <a:ext uri="{FF2B5EF4-FFF2-40B4-BE49-F238E27FC236}">
                  <a16:creationId xmlns:a16="http://schemas.microsoft.com/office/drawing/2014/main" id="{E627ED24-CED8-4C8D-A9DC-9855BF11556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20351" y="893763"/>
              <a:ext cx="587375" cy="636588"/>
            </a:xfrm>
            <a:custGeom>
              <a:avLst/>
              <a:gdLst>
                <a:gd name="T0" fmla="*/ 98 w 178"/>
                <a:gd name="T1" fmla="*/ 13 h 192"/>
                <a:gd name="T2" fmla="*/ 87 w 178"/>
                <a:gd name="T3" fmla="*/ 71 h 192"/>
                <a:gd name="T4" fmla="*/ 77 w 178"/>
                <a:gd name="T5" fmla="*/ 32 h 192"/>
                <a:gd name="T6" fmla="*/ 77 w 178"/>
                <a:gd name="T7" fmla="*/ 30 h 192"/>
                <a:gd name="T8" fmla="*/ 67 w 178"/>
                <a:gd name="T9" fmla="*/ 22 h 192"/>
                <a:gd name="T10" fmla="*/ 61 w 178"/>
                <a:gd name="T11" fmla="*/ 29 h 192"/>
                <a:gd name="T12" fmla="*/ 75 w 178"/>
                <a:gd name="T13" fmla="*/ 66 h 192"/>
                <a:gd name="T14" fmla="*/ 71 w 178"/>
                <a:gd name="T15" fmla="*/ 68 h 192"/>
                <a:gd name="T16" fmla="*/ 65 w 178"/>
                <a:gd name="T17" fmla="*/ 69 h 192"/>
                <a:gd name="T18" fmla="*/ 20 w 178"/>
                <a:gd name="T19" fmla="*/ 43 h 192"/>
                <a:gd name="T20" fmla="*/ 18 w 178"/>
                <a:gd name="T21" fmla="*/ 61 h 192"/>
                <a:gd name="T22" fmla="*/ 12 w 178"/>
                <a:gd name="T23" fmla="*/ 59 h 192"/>
                <a:gd name="T24" fmla="*/ 15 w 178"/>
                <a:gd name="T25" fmla="*/ 61 h 192"/>
                <a:gd name="T26" fmla="*/ 55 w 178"/>
                <a:gd name="T27" fmla="*/ 77 h 192"/>
                <a:gd name="T28" fmla="*/ 75 w 178"/>
                <a:gd name="T29" fmla="*/ 87 h 192"/>
                <a:gd name="T30" fmla="*/ 32 w 178"/>
                <a:gd name="T31" fmla="*/ 80 h 192"/>
                <a:gd name="T32" fmla="*/ 34 w 178"/>
                <a:gd name="T33" fmla="*/ 85 h 192"/>
                <a:gd name="T34" fmla="*/ 14 w 178"/>
                <a:gd name="T35" fmla="*/ 107 h 192"/>
                <a:gd name="T36" fmla="*/ 42 w 178"/>
                <a:gd name="T37" fmla="*/ 111 h 192"/>
                <a:gd name="T38" fmla="*/ 43 w 178"/>
                <a:gd name="T39" fmla="*/ 122 h 192"/>
                <a:gd name="T40" fmla="*/ 72 w 178"/>
                <a:gd name="T41" fmla="*/ 110 h 192"/>
                <a:gd name="T42" fmla="*/ 80 w 178"/>
                <a:gd name="T43" fmla="*/ 108 h 192"/>
                <a:gd name="T44" fmla="*/ 75 w 178"/>
                <a:gd name="T45" fmla="*/ 127 h 192"/>
                <a:gd name="T46" fmla="*/ 87 w 178"/>
                <a:gd name="T47" fmla="*/ 192 h 192"/>
                <a:gd name="T48" fmla="*/ 85 w 178"/>
                <a:gd name="T49" fmla="*/ 124 h 192"/>
                <a:gd name="T50" fmla="*/ 94 w 178"/>
                <a:gd name="T51" fmla="*/ 125 h 192"/>
                <a:gd name="T52" fmla="*/ 100 w 178"/>
                <a:gd name="T53" fmla="*/ 114 h 192"/>
                <a:gd name="T54" fmla="*/ 117 w 178"/>
                <a:gd name="T55" fmla="*/ 122 h 192"/>
                <a:gd name="T56" fmla="*/ 96 w 178"/>
                <a:gd name="T57" fmla="*/ 99 h 192"/>
                <a:gd name="T58" fmla="*/ 117 w 178"/>
                <a:gd name="T59" fmla="*/ 113 h 192"/>
                <a:gd name="T60" fmla="*/ 173 w 178"/>
                <a:gd name="T61" fmla="*/ 141 h 192"/>
                <a:gd name="T62" fmla="*/ 137 w 178"/>
                <a:gd name="T63" fmla="*/ 117 h 192"/>
                <a:gd name="T64" fmla="*/ 119 w 178"/>
                <a:gd name="T65" fmla="*/ 105 h 192"/>
                <a:gd name="T66" fmla="*/ 143 w 178"/>
                <a:gd name="T67" fmla="*/ 105 h 192"/>
                <a:gd name="T68" fmla="*/ 163 w 178"/>
                <a:gd name="T69" fmla="*/ 92 h 192"/>
                <a:gd name="T70" fmla="*/ 117 w 178"/>
                <a:gd name="T71" fmla="*/ 88 h 192"/>
                <a:gd name="T72" fmla="*/ 178 w 178"/>
                <a:gd name="T73" fmla="*/ 77 h 192"/>
                <a:gd name="T74" fmla="*/ 162 w 178"/>
                <a:gd name="T75" fmla="*/ 70 h 192"/>
                <a:gd name="T76" fmla="*/ 154 w 178"/>
                <a:gd name="T77" fmla="*/ 69 h 192"/>
                <a:gd name="T78" fmla="*/ 153 w 178"/>
                <a:gd name="T79" fmla="*/ 69 h 192"/>
                <a:gd name="T80" fmla="*/ 101 w 178"/>
                <a:gd name="T81" fmla="*/ 83 h 192"/>
                <a:gd name="T82" fmla="*/ 101 w 178"/>
                <a:gd name="T83" fmla="*/ 83 h 192"/>
                <a:gd name="T84" fmla="*/ 157 w 178"/>
                <a:gd name="T85" fmla="*/ 48 h 192"/>
                <a:gd name="T86" fmla="*/ 159 w 178"/>
                <a:gd name="T87" fmla="*/ 43 h 192"/>
                <a:gd name="T88" fmla="*/ 122 w 178"/>
                <a:gd name="T89" fmla="*/ 69 h 192"/>
                <a:gd name="T90" fmla="*/ 145 w 178"/>
                <a:gd name="T91" fmla="*/ 34 h 192"/>
                <a:gd name="T92" fmla="*/ 112 w 178"/>
                <a:gd name="T93" fmla="*/ 59 h 192"/>
                <a:gd name="T94" fmla="*/ 100 w 178"/>
                <a:gd name="T95" fmla="*/ 50 h 192"/>
                <a:gd name="T96" fmla="*/ 97 w 178"/>
                <a:gd name="T97" fmla="*/ 40 h 192"/>
                <a:gd name="T98" fmla="*/ 114 w 178"/>
                <a:gd name="T99" fmla="*/ 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78" h="192">
                  <a:moveTo>
                    <a:pt x="114" y="0"/>
                  </a:moveTo>
                  <a:cubicBezTo>
                    <a:pt x="111" y="0"/>
                    <a:pt x="104" y="4"/>
                    <a:pt x="9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3" y="26"/>
                    <a:pt x="93" y="41"/>
                    <a:pt x="92" y="50"/>
                  </a:cubicBezTo>
                  <a:cubicBezTo>
                    <a:pt x="92" y="58"/>
                    <a:pt x="90" y="65"/>
                    <a:pt x="88" y="70"/>
                  </a:cubicBezTo>
                  <a:cubicBezTo>
                    <a:pt x="87" y="70"/>
                    <a:pt x="87" y="71"/>
                    <a:pt x="87" y="71"/>
                  </a:cubicBezTo>
                  <a:cubicBezTo>
                    <a:pt x="87" y="71"/>
                    <a:pt x="87" y="70"/>
                    <a:pt x="87" y="69"/>
                  </a:cubicBezTo>
                  <a:cubicBezTo>
                    <a:pt x="86" y="68"/>
                    <a:pt x="86" y="66"/>
                    <a:pt x="86" y="65"/>
                  </a:cubicBezTo>
                  <a:cubicBezTo>
                    <a:pt x="84" y="57"/>
                    <a:pt x="83" y="46"/>
                    <a:pt x="77" y="32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6" y="29"/>
                    <a:pt x="71" y="20"/>
                    <a:pt x="64" y="17"/>
                  </a:cubicBezTo>
                  <a:cubicBezTo>
                    <a:pt x="62" y="16"/>
                    <a:pt x="61" y="16"/>
                    <a:pt x="60" y="16"/>
                  </a:cubicBezTo>
                  <a:cubicBezTo>
                    <a:pt x="60" y="16"/>
                    <a:pt x="64" y="19"/>
                    <a:pt x="67" y="22"/>
                  </a:cubicBezTo>
                  <a:cubicBezTo>
                    <a:pt x="71" y="26"/>
                    <a:pt x="80" y="45"/>
                    <a:pt x="80" y="56"/>
                  </a:cubicBezTo>
                  <a:cubicBezTo>
                    <a:pt x="80" y="57"/>
                    <a:pt x="80" y="58"/>
                    <a:pt x="80" y="58"/>
                  </a:cubicBezTo>
                  <a:cubicBezTo>
                    <a:pt x="78" y="58"/>
                    <a:pt x="70" y="32"/>
                    <a:pt x="61" y="29"/>
                  </a:cubicBezTo>
                  <a:cubicBezTo>
                    <a:pt x="66" y="36"/>
                    <a:pt x="68" y="37"/>
                    <a:pt x="71" y="49"/>
                  </a:cubicBezTo>
                  <a:cubicBezTo>
                    <a:pt x="75" y="60"/>
                    <a:pt x="76" y="64"/>
                    <a:pt x="75" y="66"/>
                  </a:cubicBezTo>
                  <a:cubicBezTo>
                    <a:pt x="75" y="66"/>
                    <a:pt x="75" y="66"/>
                    <a:pt x="75" y="66"/>
                  </a:cubicBezTo>
                  <a:cubicBezTo>
                    <a:pt x="74" y="66"/>
                    <a:pt x="66" y="36"/>
                    <a:pt x="50" y="33"/>
                  </a:cubicBezTo>
                  <a:cubicBezTo>
                    <a:pt x="63" y="44"/>
                    <a:pt x="69" y="57"/>
                    <a:pt x="72" y="66"/>
                  </a:cubicBezTo>
                  <a:cubicBezTo>
                    <a:pt x="72" y="68"/>
                    <a:pt x="72" y="68"/>
                    <a:pt x="71" y="68"/>
                  </a:cubicBezTo>
                  <a:cubicBezTo>
                    <a:pt x="67" y="68"/>
                    <a:pt x="52" y="56"/>
                    <a:pt x="46" y="49"/>
                  </a:cubicBezTo>
                  <a:cubicBezTo>
                    <a:pt x="45" y="47"/>
                    <a:pt x="45" y="47"/>
                    <a:pt x="44" y="47"/>
                  </a:cubicBezTo>
                  <a:cubicBezTo>
                    <a:pt x="43" y="47"/>
                    <a:pt x="51" y="62"/>
                    <a:pt x="65" y="69"/>
                  </a:cubicBezTo>
                  <a:cubicBezTo>
                    <a:pt x="71" y="72"/>
                    <a:pt x="71" y="74"/>
                    <a:pt x="68" y="74"/>
                  </a:cubicBezTo>
                  <a:cubicBezTo>
                    <a:pt x="62" y="74"/>
                    <a:pt x="49" y="70"/>
                    <a:pt x="42" y="65"/>
                  </a:cubicBezTo>
                  <a:cubicBezTo>
                    <a:pt x="32" y="56"/>
                    <a:pt x="27" y="53"/>
                    <a:pt x="20" y="43"/>
                  </a:cubicBezTo>
                  <a:cubicBezTo>
                    <a:pt x="20" y="48"/>
                    <a:pt x="32" y="63"/>
                    <a:pt x="45" y="69"/>
                  </a:cubicBezTo>
                  <a:cubicBezTo>
                    <a:pt x="47" y="71"/>
                    <a:pt x="48" y="71"/>
                    <a:pt x="47" y="71"/>
                  </a:cubicBezTo>
                  <a:cubicBezTo>
                    <a:pt x="43" y="71"/>
                    <a:pt x="23" y="65"/>
                    <a:pt x="18" y="61"/>
                  </a:cubicBezTo>
                  <a:cubicBezTo>
                    <a:pt x="12" y="55"/>
                    <a:pt x="11" y="55"/>
                    <a:pt x="6" y="46"/>
                  </a:cubicBezTo>
                  <a:cubicBezTo>
                    <a:pt x="6" y="47"/>
                    <a:pt x="10" y="56"/>
                    <a:pt x="12" y="59"/>
                  </a:cubicBezTo>
                  <a:cubicBezTo>
                    <a:pt x="12" y="59"/>
                    <a:pt x="12" y="59"/>
                    <a:pt x="12" y="59"/>
                  </a:cubicBezTo>
                  <a:cubicBezTo>
                    <a:pt x="13" y="59"/>
                    <a:pt x="14" y="60"/>
                    <a:pt x="15" y="61"/>
                  </a:cubicBezTo>
                  <a:cubicBezTo>
                    <a:pt x="15" y="61"/>
                    <a:pt x="15" y="61"/>
                    <a:pt x="15" y="61"/>
                  </a:cubicBezTo>
                  <a:cubicBezTo>
                    <a:pt x="15" y="61"/>
                    <a:pt x="15" y="61"/>
                    <a:pt x="15" y="61"/>
                  </a:cubicBezTo>
                  <a:cubicBezTo>
                    <a:pt x="23" y="68"/>
                    <a:pt x="33" y="71"/>
                    <a:pt x="42" y="74"/>
                  </a:cubicBezTo>
                  <a:cubicBezTo>
                    <a:pt x="42" y="74"/>
                    <a:pt x="42" y="74"/>
                    <a:pt x="42" y="74"/>
                  </a:cubicBezTo>
                  <a:cubicBezTo>
                    <a:pt x="47" y="75"/>
                    <a:pt x="51" y="76"/>
                    <a:pt x="55" y="77"/>
                  </a:cubicBezTo>
                  <a:cubicBezTo>
                    <a:pt x="63" y="79"/>
                    <a:pt x="71" y="84"/>
                    <a:pt x="75" y="87"/>
                  </a:cubicBezTo>
                  <a:cubicBezTo>
                    <a:pt x="75" y="87"/>
                    <a:pt x="75" y="87"/>
                    <a:pt x="75" y="87"/>
                  </a:cubicBezTo>
                  <a:cubicBezTo>
                    <a:pt x="75" y="87"/>
                    <a:pt x="75" y="87"/>
                    <a:pt x="75" y="87"/>
                  </a:cubicBezTo>
                  <a:cubicBezTo>
                    <a:pt x="73" y="87"/>
                    <a:pt x="71" y="87"/>
                    <a:pt x="69" y="86"/>
                  </a:cubicBezTo>
                  <a:cubicBezTo>
                    <a:pt x="61" y="85"/>
                    <a:pt x="51" y="81"/>
                    <a:pt x="35" y="80"/>
                  </a:cubicBezTo>
                  <a:cubicBezTo>
                    <a:pt x="34" y="80"/>
                    <a:pt x="33" y="80"/>
                    <a:pt x="32" y="80"/>
                  </a:cubicBezTo>
                  <a:cubicBezTo>
                    <a:pt x="31" y="80"/>
                    <a:pt x="30" y="80"/>
                    <a:pt x="29" y="80"/>
                  </a:cubicBezTo>
                  <a:cubicBezTo>
                    <a:pt x="16" y="80"/>
                    <a:pt x="7" y="84"/>
                    <a:pt x="0" y="90"/>
                  </a:cubicBezTo>
                  <a:cubicBezTo>
                    <a:pt x="0" y="90"/>
                    <a:pt x="17" y="85"/>
                    <a:pt x="34" y="85"/>
                  </a:cubicBezTo>
                  <a:cubicBezTo>
                    <a:pt x="40" y="85"/>
                    <a:pt x="47" y="85"/>
                    <a:pt x="52" y="87"/>
                  </a:cubicBezTo>
                  <a:cubicBezTo>
                    <a:pt x="52" y="87"/>
                    <a:pt x="56" y="89"/>
                    <a:pt x="54" y="93"/>
                  </a:cubicBezTo>
                  <a:cubicBezTo>
                    <a:pt x="52" y="96"/>
                    <a:pt x="32" y="93"/>
                    <a:pt x="14" y="107"/>
                  </a:cubicBezTo>
                  <a:cubicBezTo>
                    <a:pt x="14" y="107"/>
                    <a:pt x="44" y="98"/>
                    <a:pt x="56" y="98"/>
                  </a:cubicBezTo>
                  <a:cubicBezTo>
                    <a:pt x="57" y="98"/>
                    <a:pt x="59" y="98"/>
                    <a:pt x="59" y="99"/>
                  </a:cubicBezTo>
                  <a:cubicBezTo>
                    <a:pt x="67" y="101"/>
                    <a:pt x="45" y="110"/>
                    <a:pt x="42" y="111"/>
                  </a:cubicBezTo>
                  <a:cubicBezTo>
                    <a:pt x="44" y="111"/>
                    <a:pt x="59" y="108"/>
                    <a:pt x="64" y="105"/>
                  </a:cubicBezTo>
                  <a:cubicBezTo>
                    <a:pt x="65" y="105"/>
                    <a:pt x="65" y="105"/>
                    <a:pt x="66" y="105"/>
                  </a:cubicBezTo>
                  <a:cubicBezTo>
                    <a:pt x="69" y="105"/>
                    <a:pt x="66" y="114"/>
                    <a:pt x="43" y="122"/>
                  </a:cubicBezTo>
                  <a:cubicBezTo>
                    <a:pt x="44" y="122"/>
                    <a:pt x="62" y="120"/>
                    <a:pt x="70" y="109"/>
                  </a:cubicBezTo>
                  <a:cubicBezTo>
                    <a:pt x="70" y="109"/>
                    <a:pt x="71" y="108"/>
                    <a:pt x="71" y="108"/>
                  </a:cubicBezTo>
                  <a:cubicBezTo>
                    <a:pt x="72" y="108"/>
                    <a:pt x="72" y="109"/>
                    <a:pt x="72" y="110"/>
                  </a:cubicBezTo>
                  <a:cubicBezTo>
                    <a:pt x="72" y="114"/>
                    <a:pt x="49" y="143"/>
                    <a:pt x="38" y="152"/>
                  </a:cubicBezTo>
                  <a:cubicBezTo>
                    <a:pt x="52" y="144"/>
                    <a:pt x="60" y="131"/>
                    <a:pt x="67" y="123"/>
                  </a:cubicBezTo>
                  <a:cubicBezTo>
                    <a:pt x="72" y="118"/>
                    <a:pt x="77" y="112"/>
                    <a:pt x="80" y="108"/>
                  </a:cubicBezTo>
                  <a:cubicBezTo>
                    <a:pt x="80" y="108"/>
                    <a:pt x="80" y="108"/>
                    <a:pt x="80" y="108"/>
                  </a:cubicBezTo>
                  <a:cubicBezTo>
                    <a:pt x="80" y="108"/>
                    <a:pt x="80" y="108"/>
                    <a:pt x="80" y="108"/>
                  </a:cubicBezTo>
                  <a:cubicBezTo>
                    <a:pt x="77" y="114"/>
                    <a:pt x="79" y="118"/>
                    <a:pt x="75" y="127"/>
                  </a:cubicBezTo>
                  <a:cubicBezTo>
                    <a:pt x="72" y="131"/>
                    <a:pt x="71" y="137"/>
                    <a:pt x="71" y="143"/>
                  </a:cubicBezTo>
                  <a:cubicBezTo>
                    <a:pt x="71" y="155"/>
                    <a:pt x="75" y="170"/>
                    <a:pt x="81" y="183"/>
                  </a:cubicBezTo>
                  <a:cubicBezTo>
                    <a:pt x="83" y="186"/>
                    <a:pt x="85" y="189"/>
                    <a:pt x="87" y="192"/>
                  </a:cubicBezTo>
                  <a:cubicBezTo>
                    <a:pt x="85" y="189"/>
                    <a:pt x="67" y="155"/>
                    <a:pt x="79" y="127"/>
                  </a:cubicBezTo>
                  <a:cubicBezTo>
                    <a:pt x="79" y="127"/>
                    <a:pt x="81" y="124"/>
                    <a:pt x="83" y="124"/>
                  </a:cubicBezTo>
                  <a:cubicBezTo>
                    <a:pt x="84" y="124"/>
                    <a:pt x="84" y="124"/>
                    <a:pt x="85" y="124"/>
                  </a:cubicBezTo>
                  <a:cubicBezTo>
                    <a:pt x="89" y="127"/>
                    <a:pt x="81" y="147"/>
                    <a:pt x="90" y="161"/>
                  </a:cubicBezTo>
                  <a:cubicBezTo>
                    <a:pt x="90" y="159"/>
                    <a:pt x="87" y="127"/>
                    <a:pt x="93" y="125"/>
                  </a:cubicBezTo>
                  <a:cubicBezTo>
                    <a:pt x="94" y="125"/>
                    <a:pt x="94" y="125"/>
                    <a:pt x="94" y="125"/>
                  </a:cubicBezTo>
                  <a:cubicBezTo>
                    <a:pt x="101" y="125"/>
                    <a:pt x="106" y="150"/>
                    <a:pt x="106" y="150"/>
                  </a:cubicBezTo>
                  <a:cubicBezTo>
                    <a:pt x="106" y="150"/>
                    <a:pt x="108" y="132"/>
                    <a:pt x="101" y="119"/>
                  </a:cubicBezTo>
                  <a:cubicBezTo>
                    <a:pt x="99" y="115"/>
                    <a:pt x="99" y="114"/>
                    <a:pt x="100" y="114"/>
                  </a:cubicBezTo>
                  <a:cubicBezTo>
                    <a:pt x="103" y="114"/>
                    <a:pt x="113" y="123"/>
                    <a:pt x="116" y="130"/>
                  </a:cubicBezTo>
                  <a:cubicBezTo>
                    <a:pt x="123" y="146"/>
                    <a:pt x="123" y="153"/>
                    <a:pt x="123" y="166"/>
                  </a:cubicBezTo>
                  <a:cubicBezTo>
                    <a:pt x="123" y="166"/>
                    <a:pt x="132" y="143"/>
                    <a:pt x="117" y="122"/>
                  </a:cubicBezTo>
                  <a:cubicBezTo>
                    <a:pt x="117" y="122"/>
                    <a:pt x="132" y="128"/>
                    <a:pt x="142" y="147"/>
                  </a:cubicBezTo>
                  <a:cubicBezTo>
                    <a:pt x="140" y="141"/>
                    <a:pt x="137" y="135"/>
                    <a:pt x="131" y="129"/>
                  </a:cubicBezTo>
                  <a:cubicBezTo>
                    <a:pt x="115" y="112"/>
                    <a:pt x="101" y="106"/>
                    <a:pt x="96" y="99"/>
                  </a:cubicBezTo>
                  <a:cubicBezTo>
                    <a:pt x="96" y="99"/>
                    <a:pt x="96" y="99"/>
                    <a:pt x="96" y="99"/>
                  </a:cubicBezTo>
                  <a:cubicBezTo>
                    <a:pt x="96" y="99"/>
                    <a:pt x="96" y="99"/>
                    <a:pt x="96" y="99"/>
                  </a:cubicBezTo>
                  <a:cubicBezTo>
                    <a:pt x="100" y="101"/>
                    <a:pt x="110" y="106"/>
                    <a:pt x="117" y="113"/>
                  </a:cubicBezTo>
                  <a:cubicBezTo>
                    <a:pt x="127" y="122"/>
                    <a:pt x="140" y="139"/>
                    <a:pt x="161" y="141"/>
                  </a:cubicBezTo>
                  <a:cubicBezTo>
                    <a:pt x="163" y="142"/>
                    <a:pt x="165" y="142"/>
                    <a:pt x="167" y="142"/>
                  </a:cubicBezTo>
                  <a:cubicBezTo>
                    <a:pt x="170" y="142"/>
                    <a:pt x="172" y="142"/>
                    <a:pt x="173" y="141"/>
                  </a:cubicBezTo>
                  <a:cubicBezTo>
                    <a:pt x="163" y="141"/>
                    <a:pt x="152" y="136"/>
                    <a:pt x="152" y="136"/>
                  </a:cubicBezTo>
                  <a:cubicBezTo>
                    <a:pt x="122" y="119"/>
                    <a:pt x="127" y="115"/>
                    <a:pt x="127" y="115"/>
                  </a:cubicBezTo>
                  <a:cubicBezTo>
                    <a:pt x="130" y="116"/>
                    <a:pt x="133" y="117"/>
                    <a:pt x="137" y="117"/>
                  </a:cubicBezTo>
                  <a:cubicBezTo>
                    <a:pt x="146" y="117"/>
                    <a:pt x="155" y="114"/>
                    <a:pt x="155" y="114"/>
                  </a:cubicBezTo>
                  <a:cubicBezTo>
                    <a:pt x="126" y="113"/>
                    <a:pt x="110" y="104"/>
                    <a:pt x="114" y="104"/>
                  </a:cubicBezTo>
                  <a:cubicBezTo>
                    <a:pt x="115" y="104"/>
                    <a:pt x="117" y="104"/>
                    <a:pt x="119" y="105"/>
                  </a:cubicBezTo>
                  <a:cubicBezTo>
                    <a:pt x="125" y="106"/>
                    <a:pt x="129" y="107"/>
                    <a:pt x="133" y="107"/>
                  </a:cubicBezTo>
                  <a:cubicBezTo>
                    <a:pt x="142" y="107"/>
                    <a:pt x="147" y="105"/>
                    <a:pt x="147" y="105"/>
                  </a:cubicBezTo>
                  <a:cubicBezTo>
                    <a:pt x="146" y="105"/>
                    <a:pt x="145" y="105"/>
                    <a:pt x="143" y="105"/>
                  </a:cubicBezTo>
                  <a:cubicBezTo>
                    <a:pt x="131" y="105"/>
                    <a:pt x="111" y="99"/>
                    <a:pt x="117" y="94"/>
                  </a:cubicBezTo>
                  <a:cubicBezTo>
                    <a:pt x="121" y="92"/>
                    <a:pt x="133" y="91"/>
                    <a:pt x="143" y="91"/>
                  </a:cubicBezTo>
                  <a:cubicBezTo>
                    <a:pt x="154" y="91"/>
                    <a:pt x="163" y="92"/>
                    <a:pt x="163" y="92"/>
                  </a:cubicBezTo>
                  <a:cubicBezTo>
                    <a:pt x="156" y="88"/>
                    <a:pt x="148" y="87"/>
                    <a:pt x="140" y="87"/>
                  </a:cubicBezTo>
                  <a:cubicBezTo>
                    <a:pt x="135" y="87"/>
                    <a:pt x="130" y="87"/>
                    <a:pt x="126" y="88"/>
                  </a:cubicBezTo>
                  <a:cubicBezTo>
                    <a:pt x="122" y="88"/>
                    <a:pt x="119" y="88"/>
                    <a:pt x="117" y="88"/>
                  </a:cubicBezTo>
                  <a:cubicBezTo>
                    <a:pt x="113" y="88"/>
                    <a:pt x="114" y="87"/>
                    <a:pt x="123" y="82"/>
                  </a:cubicBezTo>
                  <a:cubicBezTo>
                    <a:pt x="133" y="75"/>
                    <a:pt x="145" y="73"/>
                    <a:pt x="154" y="73"/>
                  </a:cubicBezTo>
                  <a:cubicBezTo>
                    <a:pt x="167" y="73"/>
                    <a:pt x="177" y="77"/>
                    <a:pt x="178" y="77"/>
                  </a:cubicBezTo>
                  <a:cubicBezTo>
                    <a:pt x="174" y="74"/>
                    <a:pt x="169" y="72"/>
                    <a:pt x="164" y="71"/>
                  </a:cubicBezTo>
                  <a:cubicBezTo>
                    <a:pt x="164" y="71"/>
                    <a:pt x="163" y="70"/>
                    <a:pt x="162" y="70"/>
                  </a:cubicBezTo>
                  <a:cubicBezTo>
                    <a:pt x="162" y="70"/>
                    <a:pt x="162" y="70"/>
                    <a:pt x="162" y="70"/>
                  </a:cubicBezTo>
                  <a:cubicBezTo>
                    <a:pt x="161" y="70"/>
                    <a:pt x="161" y="70"/>
                    <a:pt x="160" y="70"/>
                  </a:cubicBezTo>
                  <a:cubicBezTo>
                    <a:pt x="160" y="70"/>
                    <a:pt x="160" y="70"/>
                    <a:pt x="160" y="70"/>
                  </a:cubicBezTo>
                  <a:cubicBezTo>
                    <a:pt x="158" y="70"/>
                    <a:pt x="156" y="69"/>
                    <a:pt x="154" y="69"/>
                  </a:cubicBezTo>
                  <a:cubicBezTo>
                    <a:pt x="154" y="69"/>
                    <a:pt x="154" y="69"/>
                    <a:pt x="154" y="69"/>
                  </a:cubicBezTo>
                  <a:cubicBezTo>
                    <a:pt x="154" y="69"/>
                    <a:pt x="154" y="69"/>
                    <a:pt x="153" y="69"/>
                  </a:cubicBezTo>
                  <a:cubicBezTo>
                    <a:pt x="153" y="69"/>
                    <a:pt x="153" y="69"/>
                    <a:pt x="153" y="69"/>
                  </a:cubicBezTo>
                  <a:cubicBezTo>
                    <a:pt x="153" y="69"/>
                    <a:pt x="153" y="69"/>
                    <a:pt x="153" y="69"/>
                  </a:cubicBezTo>
                  <a:cubicBezTo>
                    <a:pt x="150" y="69"/>
                    <a:pt x="147" y="69"/>
                    <a:pt x="144" y="70"/>
                  </a:cubicBezTo>
                  <a:cubicBezTo>
                    <a:pt x="122" y="74"/>
                    <a:pt x="110" y="82"/>
                    <a:pt x="101" y="83"/>
                  </a:cubicBezTo>
                  <a:cubicBezTo>
                    <a:pt x="101" y="83"/>
                    <a:pt x="101" y="83"/>
                    <a:pt x="101" y="83"/>
                  </a:cubicBezTo>
                  <a:cubicBezTo>
                    <a:pt x="101" y="83"/>
                    <a:pt x="101" y="83"/>
                    <a:pt x="101" y="83"/>
                  </a:cubicBezTo>
                  <a:cubicBezTo>
                    <a:pt x="101" y="83"/>
                    <a:pt x="101" y="83"/>
                    <a:pt x="101" y="83"/>
                  </a:cubicBezTo>
                  <a:cubicBezTo>
                    <a:pt x="102" y="82"/>
                    <a:pt x="102" y="82"/>
                    <a:pt x="103" y="82"/>
                  </a:cubicBezTo>
                  <a:cubicBezTo>
                    <a:pt x="111" y="77"/>
                    <a:pt x="124" y="74"/>
                    <a:pt x="141" y="64"/>
                  </a:cubicBezTo>
                  <a:cubicBezTo>
                    <a:pt x="148" y="59"/>
                    <a:pt x="153" y="54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9" y="43"/>
                    <a:pt x="159" y="43"/>
                    <a:pt x="159" y="43"/>
                  </a:cubicBezTo>
                  <a:cubicBezTo>
                    <a:pt x="159" y="43"/>
                    <a:pt x="159" y="43"/>
                    <a:pt x="159" y="43"/>
                  </a:cubicBezTo>
                  <a:cubicBezTo>
                    <a:pt x="159" y="43"/>
                    <a:pt x="159" y="43"/>
                    <a:pt x="159" y="43"/>
                  </a:cubicBezTo>
                  <a:cubicBezTo>
                    <a:pt x="159" y="43"/>
                    <a:pt x="159" y="43"/>
                    <a:pt x="159" y="43"/>
                  </a:cubicBezTo>
                  <a:cubicBezTo>
                    <a:pt x="153" y="54"/>
                    <a:pt x="127" y="69"/>
                    <a:pt x="122" y="69"/>
                  </a:cubicBezTo>
                  <a:cubicBezTo>
                    <a:pt x="121" y="69"/>
                    <a:pt x="121" y="69"/>
                    <a:pt x="121" y="69"/>
                  </a:cubicBezTo>
                  <a:cubicBezTo>
                    <a:pt x="118" y="69"/>
                    <a:pt x="119" y="68"/>
                    <a:pt x="119" y="68"/>
                  </a:cubicBezTo>
                  <a:cubicBezTo>
                    <a:pt x="137" y="60"/>
                    <a:pt x="143" y="40"/>
                    <a:pt x="145" y="34"/>
                  </a:cubicBezTo>
                  <a:cubicBezTo>
                    <a:pt x="140" y="49"/>
                    <a:pt x="115" y="66"/>
                    <a:pt x="110" y="66"/>
                  </a:cubicBezTo>
                  <a:cubicBezTo>
                    <a:pt x="109" y="66"/>
                    <a:pt x="109" y="66"/>
                    <a:pt x="109" y="66"/>
                  </a:cubicBezTo>
                  <a:cubicBezTo>
                    <a:pt x="108" y="63"/>
                    <a:pt x="112" y="59"/>
                    <a:pt x="112" y="59"/>
                  </a:cubicBezTo>
                  <a:cubicBezTo>
                    <a:pt x="123" y="45"/>
                    <a:pt x="126" y="32"/>
                    <a:pt x="126" y="31"/>
                  </a:cubicBezTo>
                  <a:cubicBezTo>
                    <a:pt x="123" y="38"/>
                    <a:pt x="108" y="57"/>
                    <a:pt x="103" y="57"/>
                  </a:cubicBezTo>
                  <a:cubicBezTo>
                    <a:pt x="101" y="57"/>
                    <a:pt x="100" y="55"/>
                    <a:pt x="100" y="50"/>
                  </a:cubicBezTo>
                  <a:cubicBezTo>
                    <a:pt x="103" y="28"/>
                    <a:pt x="122" y="10"/>
                    <a:pt x="122" y="10"/>
                  </a:cubicBezTo>
                  <a:cubicBezTo>
                    <a:pt x="115" y="11"/>
                    <a:pt x="110" y="18"/>
                    <a:pt x="105" y="25"/>
                  </a:cubicBezTo>
                  <a:cubicBezTo>
                    <a:pt x="103" y="29"/>
                    <a:pt x="98" y="40"/>
                    <a:pt x="97" y="40"/>
                  </a:cubicBezTo>
                  <a:cubicBezTo>
                    <a:pt x="96" y="40"/>
                    <a:pt x="96" y="38"/>
                    <a:pt x="96" y="30"/>
                  </a:cubicBezTo>
                  <a:cubicBezTo>
                    <a:pt x="99" y="8"/>
                    <a:pt x="114" y="0"/>
                    <a:pt x="114" y="0"/>
                  </a:cubicBezTo>
                  <a:cubicBezTo>
                    <a:pt x="114" y="0"/>
                    <a:pt x="114" y="0"/>
                    <a:pt x="114" y="0"/>
                  </a:cubicBezTo>
                </a:path>
              </a:pathLst>
            </a:custGeom>
            <a:solidFill>
              <a:srgbClr val="FCE9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3" name="Freeform 1066">
              <a:extLst>
                <a:ext uri="{FF2B5EF4-FFF2-40B4-BE49-F238E27FC236}">
                  <a16:creationId xmlns:a16="http://schemas.microsoft.com/office/drawing/2014/main" id="{093DB992-6AC1-4B8A-BCD0-B6832F97DA7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29888" y="1000126"/>
              <a:ext cx="339725" cy="368300"/>
            </a:xfrm>
            <a:custGeom>
              <a:avLst/>
              <a:gdLst>
                <a:gd name="T0" fmla="*/ 61 w 103"/>
                <a:gd name="T1" fmla="*/ 53 h 111"/>
                <a:gd name="T2" fmla="*/ 94 w 103"/>
                <a:gd name="T3" fmla="*/ 52 h 111"/>
                <a:gd name="T4" fmla="*/ 94 w 103"/>
                <a:gd name="T5" fmla="*/ 51 h 111"/>
                <a:gd name="T6" fmla="*/ 58 w 103"/>
                <a:gd name="T7" fmla="*/ 53 h 111"/>
                <a:gd name="T8" fmla="*/ 91 w 103"/>
                <a:gd name="T9" fmla="*/ 25 h 111"/>
                <a:gd name="T10" fmla="*/ 58 w 103"/>
                <a:gd name="T11" fmla="*/ 50 h 111"/>
                <a:gd name="T12" fmla="*/ 57 w 103"/>
                <a:gd name="T13" fmla="*/ 3 h 111"/>
                <a:gd name="T14" fmla="*/ 55 w 103"/>
                <a:gd name="T15" fmla="*/ 3 h 111"/>
                <a:gd name="T16" fmla="*/ 56 w 103"/>
                <a:gd name="T17" fmla="*/ 5 h 111"/>
                <a:gd name="T18" fmla="*/ 54 w 103"/>
                <a:gd name="T19" fmla="*/ 30 h 111"/>
                <a:gd name="T20" fmla="*/ 52 w 103"/>
                <a:gd name="T21" fmla="*/ 30 h 111"/>
                <a:gd name="T22" fmla="*/ 54 w 103"/>
                <a:gd name="T23" fmla="*/ 32 h 111"/>
                <a:gd name="T24" fmla="*/ 55 w 103"/>
                <a:gd name="T25" fmla="*/ 51 h 111"/>
                <a:gd name="T26" fmla="*/ 34 w 103"/>
                <a:gd name="T27" fmla="*/ 16 h 111"/>
                <a:gd name="T28" fmla="*/ 32 w 103"/>
                <a:gd name="T29" fmla="*/ 16 h 111"/>
                <a:gd name="T30" fmla="*/ 34 w 103"/>
                <a:gd name="T31" fmla="*/ 17 h 111"/>
                <a:gd name="T32" fmla="*/ 54 w 103"/>
                <a:gd name="T33" fmla="*/ 51 h 111"/>
                <a:gd name="T34" fmla="*/ 36 w 103"/>
                <a:gd name="T35" fmla="*/ 28 h 111"/>
                <a:gd name="T36" fmla="*/ 33 w 103"/>
                <a:gd name="T37" fmla="*/ 27 h 111"/>
                <a:gd name="T38" fmla="*/ 36 w 103"/>
                <a:gd name="T39" fmla="*/ 29 h 111"/>
                <a:gd name="T40" fmla="*/ 53 w 103"/>
                <a:gd name="T41" fmla="*/ 52 h 111"/>
                <a:gd name="T42" fmla="*/ 7 w 103"/>
                <a:gd name="T43" fmla="*/ 36 h 111"/>
                <a:gd name="T44" fmla="*/ 7 w 103"/>
                <a:gd name="T45" fmla="*/ 37 h 111"/>
                <a:gd name="T46" fmla="*/ 22 w 103"/>
                <a:gd name="T47" fmla="*/ 48 h 111"/>
                <a:gd name="T48" fmla="*/ 19 w 103"/>
                <a:gd name="T49" fmla="*/ 49 h 111"/>
                <a:gd name="T50" fmla="*/ 51 w 103"/>
                <a:gd name="T51" fmla="*/ 54 h 111"/>
                <a:gd name="T52" fmla="*/ 9 w 103"/>
                <a:gd name="T53" fmla="*/ 72 h 111"/>
                <a:gd name="T54" fmla="*/ 10 w 103"/>
                <a:gd name="T55" fmla="*/ 73 h 111"/>
                <a:gd name="T56" fmla="*/ 20 w 103"/>
                <a:gd name="T57" fmla="*/ 79 h 111"/>
                <a:gd name="T58" fmla="*/ 19 w 103"/>
                <a:gd name="T59" fmla="*/ 84 h 111"/>
                <a:gd name="T60" fmla="*/ 53 w 103"/>
                <a:gd name="T61" fmla="*/ 57 h 111"/>
                <a:gd name="T62" fmla="*/ 32 w 103"/>
                <a:gd name="T63" fmla="*/ 78 h 111"/>
                <a:gd name="T64" fmla="*/ 35 w 103"/>
                <a:gd name="T65" fmla="*/ 76 h 111"/>
                <a:gd name="T66" fmla="*/ 33 w 103"/>
                <a:gd name="T67" fmla="*/ 85 h 111"/>
                <a:gd name="T68" fmla="*/ 33 w 103"/>
                <a:gd name="T69" fmla="*/ 87 h 111"/>
                <a:gd name="T70" fmla="*/ 55 w 103"/>
                <a:gd name="T71" fmla="*/ 61 h 111"/>
                <a:gd name="T72" fmla="*/ 45 w 103"/>
                <a:gd name="T73" fmla="*/ 92 h 111"/>
                <a:gd name="T74" fmla="*/ 43 w 103"/>
                <a:gd name="T75" fmla="*/ 97 h 111"/>
                <a:gd name="T76" fmla="*/ 46 w 103"/>
                <a:gd name="T77" fmla="*/ 93 h 111"/>
                <a:gd name="T78" fmla="*/ 56 w 103"/>
                <a:gd name="T79" fmla="*/ 62 h 111"/>
                <a:gd name="T80" fmla="*/ 50 w 103"/>
                <a:gd name="T81" fmla="*/ 104 h 111"/>
                <a:gd name="T82" fmla="*/ 51 w 103"/>
                <a:gd name="T83" fmla="*/ 105 h 111"/>
                <a:gd name="T84" fmla="*/ 58 w 103"/>
                <a:gd name="T85" fmla="*/ 64 h 111"/>
                <a:gd name="T86" fmla="*/ 63 w 103"/>
                <a:gd name="T87" fmla="*/ 97 h 111"/>
                <a:gd name="T88" fmla="*/ 63 w 103"/>
                <a:gd name="T89" fmla="*/ 103 h 111"/>
                <a:gd name="T90" fmla="*/ 65 w 103"/>
                <a:gd name="T91" fmla="*/ 98 h 111"/>
                <a:gd name="T92" fmla="*/ 86 w 103"/>
                <a:gd name="T93" fmla="*/ 84 h 111"/>
                <a:gd name="T94" fmla="*/ 91 w 103"/>
                <a:gd name="T95" fmla="*/ 85 h 111"/>
                <a:gd name="T96" fmla="*/ 67 w 103"/>
                <a:gd name="T97" fmla="*/ 70 h 111"/>
                <a:gd name="T98" fmla="*/ 85 w 103"/>
                <a:gd name="T99" fmla="*/ 76 h 111"/>
                <a:gd name="T100" fmla="*/ 88 w 103"/>
                <a:gd name="T101" fmla="*/ 77 h 111"/>
                <a:gd name="T102" fmla="*/ 89 w 103"/>
                <a:gd name="T103" fmla="*/ 76 h 111"/>
                <a:gd name="T104" fmla="*/ 61 w 103"/>
                <a:gd name="T105" fmla="*/ 59 h 111"/>
                <a:gd name="T106" fmla="*/ 90 w 103"/>
                <a:gd name="T107" fmla="*/ 70 h 111"/>
                <a:gd name="T108" fmla="*/ 94 w 103"/>
                <a:gd name="T109" fmla="*/ 69 h 111"/>
                <a:gd name="T110" fmla="*/ 60 w 103"/>
                <a:gd name="T111" fmla="*/ 56 h 111"/>
                <a:gd name="T112" fmla="*/ 80 w 103"/>
                <a:gd name="T113" fmla="*/ 63 h 111"/>
                <a:gd name="T114" fmla="*/ 78 w 103"/>
                <a:gd name="T115" fmla="*/ 60 h 111"/>
                <a:gd name="T116" fmla="*/ 91 w 103"/>
                <a:gd name="T117" fmla="*/ 57 h 111"/>
                <a:gd name="T118" fmla="*/ 101 w 103"/>
                <a:gd name="T119" fmla="*/ 62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3" h="111">
                  <a:moveTo>
                    <a:pt x="96" y="58"/>
                  </a:moveTo>
                  <a:cubicBezTo>
                    <a:pt x="85" y="51"/>
                    <a:pt x="69" y="52"/>
                    <a:pt x="61" y="53"/>
                  </a:cubicBezTo>
                  <a:cubicBezTo>
                    <a:pt x="63" y="52"/>
                    <a:pt x="67" y="50"/>
                    <a:pt x="73" y="49"/>
                  </a:cubicBezTo>
                  <a:cubicBezTo>
                    <a:pt x="81" y="48"/>
                    <a:pt x="90" y="51"/>
                    <a:pt x="94" y="52"/>
                  </a:cubicBezTo>
                  <a:cubicBezTo>
                    <a:pt x="94" y="53"/>
                    <a:pt x="97" y="56"/>
                    <a:pt x="98" y="53"/>
                  </a:cubicBezTo>
                  <a:cubicBezTo>
                    <a:pt x="100" y="51"/>
                    <a:pt x="94" y="51"/>
                    <a:pt x="94" y="51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76" y="45"/>
                    <a:pt x="64" y="50"/>
                    <a:pt x="58" y="53"/>
                  </a:cubicBezTo>
                  <a:cubicBezTo>
                    <a:pt x="68" y="36"/>
                    <a:pt x="79" y="30"/>
                    <a:pt x="84" y="28"/>
                  </a:cubicBezTo>
                  <a:cubicBezTo>
                    <a:pt x="84" y="28"/>
                    <a:pt x="93" y="29"/>
                    <a:pt x="91" y="25"/>
                  </a:cubicBezTo>
                  <a:cubicBezTo>
                    <a:pt x="89" y="21"/>
                    <a:pt x="86" y="25"/>
                    <a:pt x="86" y="25"/>
                  </a:cubicBezTo>
                  <a:cubicBezTo>
                    <a:pt x="72" y="29"/>
                    <a:pt x="62" y="44"/>
                    <a:pt x="58" y="50"/>
                  </a:cubicBezTo>
                  <a:cubicBezTo>
                    <a:pt x="64" y="29"/>
                    <a:pt x="59" y="9"/>
                    <a:pt x="57" y="3"/>
                  </a:cubicBezTo>
                  <a:cubicBezTo>
                    <a:pt x="57" y="3"/>
                    <a:pt x="57" y="3"/>
                    <a:pt x="57" y="3"/>
                  </a:cubicBezTo>
                  <a:cubicBezTo>
                    <a:pt x="58" y="2"/>
                    <a:pt x="57" y="1"/>
                    <a:pt x="56" y="0"/>
                  </a:cubicBezTo>
                  <a:cubicBezTo>
                    <a:pt x="56" y="0"/>
                    <a:pt x="55" y="1"/>
                    <a:pt x="55" y="3"/>
                  </a:cubicBezTo>
                  <a:cubicBezTo>
                    <a:pt x="55" y="4"/>
                    <a:pt x="55" y="5"/>
                    <a:pt x="56" y="5"/>
                  </a:cubicBezTo>
                  <a:cubicBezTo>
                    <a:pt x="56" y="5"/>
                    <a:pt x="56" y="5"/>
                    <a:pt x="56" y="5"/>
                  </a:cubicBezTo>
                  <a:cubicBezTo>
                    <a:pt x="62" y="22"/>
                    <a:pt x="59" y="42"/>
                    <a:pt x="57" y="50"/>
                  </a:cubicBezTo>
                  <a:cubicBezTo>
                    <a:pt x="57" y="40"/>
                    <a:pt x="55" y="32"/>
                    <a:pt x="54" y="30"/>
                  </a:cubicBezTo>
                  <a:cubicBezTo>
                    <a:pt x="54" y="29"/>
                    <a:pt x="54" y="29"/>
                    <a:pt x="54" y="29"/>
                  </a:cubicBezTo>
                  <a:cubicBezTo>
                    <a:pt x="53" y="29"/>
                    <a:pt x="53" y="29"/>
                    <a:pt x="52" y="30"/>
                  </a:cubicBezTo>
                  <a:cubicBezTo>
                    <a:pt x="52" y="31"/>
                    <a:pt x="52" y="32"/>
                    <a:pt x="53" y="32"/>
                  </a:cubicBezTo>
                  <a:cubicBezTo>
                    <a:pt x="54" y="32"/>
                    <a:pt x="54" y="32"/>
                    <a:pt x="54" y="32"/>
                  </a:cubicBezTo>
                  <a:cubicBezTo>
                    <a:pt x="54" y="32"/>
                    <a:pt x="54" y="32"/>
                    <a:pt x="54" y="32"/>
                  </a:cubicBezTo>
                  <a:cubicBezTo>
                    <a:pt x="56" y="39"/>
                    <a:pt x="56" y="47"/>
                    <a:pt x="55" y="51"/>
                  </a:cubicBezTo>
                  <a:cubicBezTo>
                    <a:pt x="52" y="41"/>
                    <a:pt x="46" y="29"/>
                    <a:pt x="42" y="23"/>
                  </a:cubicBezTo>
                  <a:cubicBezTo>
                    <a:pt x="38" y="19"/>
                    <a:pt x="36" y="17"/>
                    <a:pt x="34" y="16"/>
                  </a:cubicBezTo>
                  <a:cubicBezTo>
                    <a:pt x="34" y="15"/>
                    <a:pt x="34" y="15"/>
                    <a:pt x="34" y="14"/>
                  </a:cubicBezTo>
                  <a:cubicBezTo>
                    <a:pt x="33" y="14"/>
                    <a:pt x="32" y="15"/>
                    <a:pt x="32" y="16"/>
                  </a:cubicBezTo>
                  <a:cubicBezTo>
                    <a:pt x="32" y="17"/>
                    <a:pt x="32" y="18"/>
                    <a:pt x="33" y="18"/>
                  </a:cubicBezTo>
                  <a:cubicBezTo>
                    <a:pt x="33" y="18"/>
                    <a:pt x="34" y="18"/>
                    <a:pt x="34" y="17"/>
                  </a:cubicBezTo>
                  <a:cubicBezTo>
                    <a:pt x="35" y="18"/>
                    <a:pt x="37" y="20"/>
                    <a:pt x="37" y="20"/>
                  </a:cubicBezTo>
                  <a:cubicBezTo>
                    <a:pt x="47" y="30"/>
                    <a:pt x="52" y="45"/>
                    <a:pt x="54" y="51"/>
                  </a:cubicBezTo>
                  <a:cubicBezTo>
                    <a:pt x="51" y="46"/>
                    <a:pt x="43" y="32"/>
                    <a:pt x="36" y="28"/>
                  </a:cubicBezTo>
                  <a:cubicBezTo>
                    <a:pt x="36" y="28"/>
                    <a:pt x="36" y="28"/>
                    <a:pt x="36" y="28"/>
                  </a:cubicBezTo>
                  <a:cubicBezTo>
                    <a:pt x="36" y="28"/>
                    <a:pt x="35" y="27"/>
                    <a:pt x="35" y="27"/>
                  </a:cubicBezTo>
                  <a:cubicBezTo>
                    <a:pt x="34" y="26"/>
                    <a:pt x="33" y="26"/>
                    <a:pt x="33" y="27"/>
                  </a:cubicBezTo>
                  <a:cubicBezTo>
                    <a:pt x="33" y="27"/>
                    <a:pt x="33" y="28"/>
                    <a:pt x="34" y="29"/>
                  </a:cubicBezTo>
                  <a:cubicBezTo>
                    <a:pt x="35" y="29"/>
                    <a:pt x="35" y="29"/>
                    <a:pt x="36" y="29"/>
                  </a:cubicBezTo>
                  <a:cubicBezTo>
                    <a:pt x="36" y="29"/>
                    <a:pt x="36" y="29"/>
                    <a:pt x="36" y="29"/>
                  </a:cubicBezTo>
                  <a:cubicBezTo>
                    <a:pt x="39" y="32"/>
                    <a:pt x="47" y="39"/>
                    <a:pt x="53" y="52"/>
                  </a:cubicBezTo>
                  <a:cubicBezTo>
                    <a:pt x="35" y="39"/>
                    <a:pt x="13" y="36"/>
                    <a:pt x="7" y="36"/>
                  </a:cubicBezTo>
                  <a:cubicBezTo>
                    <a:pt x="7" y="36"/>
                    <a:pt x="7" y="36"/>
                    <a:pt x="7" y="36"/>
                  </a:cubicBezTo>
                  <a:cubicBezTo>
                    <a:pt x="7" y="36"/>
                    <a:pt x="4" y="34"/>
                    <a:pt x="2" y="36"/>
                  </a:cubicBezTo>
                  <a:cubicBezTo>
                    <a:pt x="0" y="38"/>
                    <a:pt x="4" y="39"/>
                    <a:pt x="7" y="37"/>
                  </a:cubicBezTo>
                  <a:cubicBezTo>
                    <a:pt x="25" y="37"/>
                    <a:pt x="42" y="47"/>
                    <a:pt x="50" y="52"/>
                  </a:cubicBezTo>
                  <a:cubicBezTo>
                    <a:pt x="43" y="49"/>
                    <a:pt x="32" y="45"/>
                    <a:pt x="22" y="48"/>
                  </a:cubicBezTo>
                  <a:cubicBezTo>
                    <a:pt x="22" y="48"/>
                    <a:pt x="22" y="48"/>
                    <a:pt x="22" y="48"/>
                  </a:cubicBezTo>
                  <a:cubicBezTo>
                    <a:pt x="22" y="48"/>
                    <a:pt x="19" y="47"/>
                    <a:pt x="19" y="49"/>
                  </a:cubicBezTo>
                  <a:cubicBezTo>
                    <a:pt x="20" y="51"/>
                    <a:pt x="23" y="49"/>
                    <a:pt x="23" y="49"/>
                  </a:cubicBezTo>
                  <a:cubicBezTo>
                    <a:pt x="27" y="49"/>
                    <a:pt x="37" y="47"/>
                    <a:pt x="51" y="54"/>
                  </a:cubicBezTo>
                  <a:cubicBezTo>
                    <a:pt x="43" y="54"/>
                    <a:pt x="24" y="56"/>
                    <a:pt x="9" y="72"/>
                  </a:cubicBezTo>
                  <a:cubicBezTo>
                    <a:pt x="9" y="72"/>
                    <a:pt x="9" y="72"/>
                    <a:pt x="9" y="72"/>
                  </a:cubicBezTo>
                  <a:cubicBezTo>
                    <a:pt x="9" y="72"/>
                    <a:pt x="5" y="74"/>
                    <a:pt x="6" y="76"/>
                  </a:cubicBezTo>
                  <a:cubicBezTo>
                    <a:pt x="8" y="78"/>
                    <a:pt x="10" y="73"/>
                    <a:pt x="10" y="73"/>
                  </a:cubicBezTo>
                  <a:cubicBezTo>
                    <a:pt x="15" y="69"/>
                    <a:pt x="29" y="55"/>
                    <a:pt x="52" y="55"/>
                  </a:cubicBezTo>
                  <a:cubicBezTo>
                    <a:pt x="45" y="57"/>
                    <a:pt x="28" y="62"/>
                    <a:pt x="20" y="79"/>
                  </a:cubicBezTo>
                  <a:cubicBezTo>
                    <a:pt x="20" y="79"/>
                    <a:pt x="20" y="79"/>
                    <a:pt x="20" y="79"/>
                  </a:cubicBezTo>
                  <a:cubicBezTo>
                    <a:pt x="20" y="79"/>
                    <a:pt x="16" y="82"/>
                    <a:pt x="19" y="84"/>
                  </a:cubicBezTo>
                  <a:cubicBezTo>
                    <a:pt x="22" y="85"/>
                    <a:pt x="22" y="80"/>
                    <a:pt x="22" y="80"/>
                  </a:cubicBezTo>
                  <a:cubicBezTo>
                    <a:pt x="25" y="74"/>
                    <a:pt x="30" y="61"/>
                    <a:pt x="53" y="57"/>
                  </a:cubicBezTo>
                  <a:cubicBezTo>
                    <a:pt x="51" y="60"/>
                    <a:pt x="44" y="68"/>
                    <a:pt x="35" y="75"/>
                  </a:cubicBezTo>
                  <a:cubicBezTo>
                    <a:pt x="35" y="75"/>
                    <a:pt x="30" y="75"/>
                    <a:pt x="32" y="78"/>
                  </a:cubicBezTo>
                  <a:cubicBezTo>
                    <a:pt x="33" y="80"/>
                    <a:pt x="35" y="76"/>
                    <a:pt x="35" y="76"/>
                  </a:cubicBezTo>
                  <a:cubicBezTo>
                    <a:pt x="35" y="76"/>
                    <a:pt x="35" y="76"/>
                    <a:pt x="35" y="76"/>
                  </a:cubicBezTo>
                  <a:cubicBezTo>
                    <a:pt x="40" y="72"/>
                    <a:pt x="50" y="63"/>
                    <a:pt x="54" y="57"/>
                  </a:cubicBezTo>
                  <a:cubicBezTo>
                    <a:pt x="54" y="62"/>
                    <a:pt x="49" y="79"/>
                    <a:pt x="33" y="85"/>
                  </a:cubicBezTo>
                  <a:cubicBezTo>
                    <a:pt x="32" y="85"/>
                    <a:pt x="28" y="84"/>
                    <a:pt x="28" y="88"/>
                  </a:cubicBezTo>
                  <a:cubicBezTo>
                    <a:pt x="28" y="92"/>
                    <a:pt x="33" y="87"/>
                    <a:pt x="33" y="87"/>
                  </a:cubicBezTo>
                  <a:cubicBezTo>
                    <a:pt x="37" y="85"/>
                    <a:pt x="44" y="81"/>
                    <a:pt x="48" y="75"/>
                  </a:cubicBezTo>
                  <a:cubicBezTo>
                    <a:pt x="51" y="70"/>
                    <a:pt x="53" y="65"/>
                    <a:pt x="55" y="61"/>
                  </a:cubicBezTo>
                  <a:cubicBezTo>
                    <a:pt x="54" y="67"/>
                    <a:pt x="52" y="79"/>
                    <a:pt x="45" y="91"/>
                  </a:cubicBezTo>
                  <a:cubicBezTo>
                    <a:pt x="45" y="91"/>
                    <a:pt x="45" y="91"/>
                    <a:pt x="45" y="92"/>
                  </a:cubicBezTo>
                  <a:cubicBezTo>
                    <a:pt x="45" y="92"/>
                    <a:pt x="45" y="92"/>
                    <a:pt x="45" y="92"/>
                  </a:cubicBezTo>
                  <a:cubicBezTo>
                    <a:pt x="45" y="92"/>
                    <a:pt x="40" y="95"/>
                    <a:pt x="43" y="97"/>
                  </a:cubicBezTo>
                  <a:cubicBezTo>
                    <a:pt x="45" y="99"/>
                    <a:pt x="46" y="93"/>
                    <a:pt x="46" y="93"/>
                  </a:cubicBezTo>
                  <a:cubicBezTo>
                    <a:pt x="46" y="93"/>
                    <a:pt x="46" y="93"/>
                    <a:pt x="46" y="93"/>
                  </a:cubicBezTo>
                  <a:cubicBezTo>
                    <a:pt x="48" y="90"/>
                    <a:pt x="50" y="85"/>
                    <a:pt x="52" y="81"/>
                  </a:cubicBezTo>
                  <a:cubicBezTo>
                    <a:pt x="54" y="75"/>
                    <a:pt x="56" y="67"/>
                    <a:pt x="56" y="62"/>
                  </a:cubicBezTo>
                  <a:cubicBezTo>
                    <a:pt x="58" y="72"/>
                    <a:pt x="59" y="91"/>
                    <a:pt x="50" y="104"/>
                  </a:cubicBezTo>
                  <a:cubicBezTo>
                    <a:pt x="50" y="104"/>
                    <a:pt x="50" y="104"/>
                    <a:pt x="50" y="104"/>
                  </a:cubicBezTo>
                  <a:cubicBezTo>
                    <a:pt x="50" y="104"/>
                    <a:pt x="45" y="106"/>
                    <a:pt x="46" y="108"/>
                  </a:cubicBezTo>
                  <a:cubicBezTo>
                    <a:pt x="48" y="111"/>
                    <a:pt x="51" y="105"/>
                    <a:pt x="51" y="105"/>
                  </a:cubicBezTo>
                  <a:cubicBezTo>
                    <a:pt x="51" y="105"/>
                    <a:pt x="51" y="105"/>
                    <a:pt x="51" y="105"/>
                  </a:cubicBezTo>
                  <a:cubicBezTo>
                    <a:pt x="55" y="101"/>
                    <a:pt x="61" y="88"/>
                    <a:pt x="58" y="64"/>
                  </a:cubicBezTo>
                  <a:cubicBezTo>
                    <a:pt x="61" y="70"/>
                    <a:pt x="65" y="83"/>
                    <a:pt x="63" y="96"/>
                  </a:cubicBezTo>
                  <a:cubicBezTo>
                    <a:pt x="63" y="96"/>
                    <a:pt x="63" y="97"/>
                    <a:pt x="63" y="97"/>
                  </a:cubicBezTo>
                  <a:cubicBezTo>
                    <a:pt x="63" y="97"/>
                    <a:pt x="63" y="97"/>
                    <a:pt x="63" y="97"/>
                  </a:cubicBezTo>
                  <a:cubicBezTo>
                    <a:pt x="63" y="97"/>
                    <a:pt x="60" y="102"/>
                    <a:pt x="63" y="103"/>
                  </a:cubicBezTo>
                  <a:cubicBezTo>
                    <a:pt x="67" y="104"/>
                    <a:pt x="65" y="98"/>
                    <a:pt x="65" y="98"/>
                  </a:cubicBezTo>
                  <a:cubicBezTo>
                    <a:pt x="65" y="98"/>
                    <a:pt x="65" y="98"/>
                    <a:pt x="65" y="98"/>
                  </a:cubicBezTo>
                  <a:cubicBezTo>
                    <a:pt x="66" y="92"/>
                    <a:pt x="65" y="77"/>
                    <a:pt x="60" y="65"/>
                  </a:cubicBezTo>
                  <a:cubicBezTo>
                    <a:pt x="64" y="71"/>
                    <a:pt x="72" y="80"/>
                    <a:pt x="86" y="84"/>
                  </a:cubicBezTo>
                  <a:cubicBezTo>
                    <a:pt x="86" y="84"/>
                    <a:pt x="86" y="84"/>
                    <a:pt x="86" y="84"/>
                  </a:cubicBezTo>
                  <a:cubicBezTo>
                    <a:pt x="86" y="84"/>
                    <a:pt x="92" y="87"/>
                    <a:pt x="91" y="85"/>
                  </a:cubicBezTo>
                  <a:cubicBezTo>
                    <a:pt x="91" y="83"/>
                    <a:pt x="86" y="83"/>
                    <a:pt x="86" y="83"/>
                  </a:cubicBezTo>
                  <a:cubicBezTo>
                    <a:pt x="82" y="82"/>
                    <a:pt x="73" y="78"/>
                    <a:pt x="67" y="70"/>
                  </a:cubicBezTo>
                  <a:cubicBezTo>
                    <a:pt x="60" y="64"/>
                    <a:pt x="58" y="59"/>
                    <a:pt x="58" y="57"/>
                  </a:cubicBezTo>
                  <a:cubicBezTo>
                    <a:pt x="60" y="60"/>
                    <a:pt x="70" y="71"/>
                    <a:pt x="85" y="76"/>
                  </a:cubicBezTo>
                  <a:cubicBezTo>
                    <a:pt x="85" y="76"/>
                    <a:pt x="86" y="77"/>
                    <a:pt x="88" y="77"/>
                  </a:cubicBezTo>
                  <a:cubicBezTo>
                    <a:pt x="88" y="77"/>
                    <a:pt x="88" y="77"/>
                    <a:pt x="88" y="77"/>
                  </a:cubicBezTo>
                  <a:cubicBezTo>
                    <a:pt x="88" y="77"/>
                    <a:pt x="93" y="79"/>
                    <a:pt x="92" y="77"/>
                  </a:cubicBezTo>
                  <a:cubicBezTo>
                    <a:pt x="92" y="76"/>
                    <a:pt x="89" y="76"/>
                    <a:pt x="89" y="76"/>
                  </a:cubicBezTo>
                  <a:cubicBezTo>
                    <a:pt x="86" y="76"/>
                    <a:pt x="81" y="74"/>
                    <a:pt x="77" y="71"/>
                  </a:cubicBezTo>
                  <a:cubicBezTo>
                    <a:pt x="69" y="66"/>
                    <a:pt x="64" y="62"/>
                    <a:pt x="61" y="59"/>
                  </a:cubicBezTo>
                  <a:cubicBezTo>
                    <a:pt x="71" y="66"/>
                    <a:pt x="85" y="70"/>
                    <a:pt x="88" y="70"/>
                  </a:cubicBezTo>
                  <a:cubicBezTo>
                    <a:pt x="89" y="70"/>
                    <a:pt x="89" y="70"/>
                    <a:pt x="90" y="70"/>
                  </a:cubicBezTo>
                  <a:cubicBezTo>
                    <a:pt x="90" y="70"/>
                    <a:pt x="90" y="70"/>
                    <a:pt x="90" y="70"/>
                  </a:cubicBezTo>
                  <a:cubicBezTo>
                    <a:pt x="90" y="70"/>
                    <a:pt x="95" y="71"/>
                    <a:pt x="94" y="69"/>
                  </a:cubicBezTo>
                  <a:cubicBezTo>
                    <a:pt x="93" y="67"/>
                    <a:pt x="90" y="69"/>
                    <a:pt x="90" y="69"/>
                  </a:cubicBezTo>
                  <a:cubicBezTo>
                    <a:pt x="80" y="69"/>
                    <a:pt x="64" y="59"/>
                    <a:pt x="60" y="56"/>
                  </a:cubicBezTo>
                  <a:cubicBezTo>
                    <a:pt x="68" y="56"/>
                    <a:pt x="75" y="59"/>
                    <a:pt x="77" y="61"/>
                  </a:cubicBezTo>
                  <a:cubicBezTo>
                    <a:pt x="77" y="61"/>
                    <a:pt x="78" y="64"/>
                    <a:pt x="80" y="63"/>
                  </a:cubicBezTo>
                  <a:cubicBezTo>
                    <a:pt x="83" y="62"/>
                    <a:pt x="78" y="60"/>
                    <a:pt x="78" y="60"/>
                  </a:cubicBezTo>
                  <a:cubicBezTo>
                    <a:pt x="78" y="60"/>
                    <a:pt x="78" y="60"/>
                    <a:pt x="78" y="60"/>
                  </a:cubicBezTo>
                  <a:cubicBezTo>
                    <a:pt x="73" y="56"/>
                    <a:pt x="66" y="55"/>
                    <a:pt x="61" y="55"/>
                  </a:cubicBezTo>
                  <a:cubicBezTo>
                    <a:pt x="68" y="54"/>
                    <a:pt x="82" y="53"/>
                    <a:pt x="91" y="57"/>
                  </a:cubicBezTo>
                  <a:cubicBezTo>
                    <a:pt x="93" y="58"/>
                    <a:pt x="94" y="58"/>
                    <a:pt x="95" y="59"/>
                  </a:cubicBezTo>
                  <a:cubicBezTo>
                    <a:pt x="95" y="59"/>
                    <a:pt x="99" y="65"/>
                    <a:pt x="101" y="62"/>
                  </a:cubicBezTo>
                  <a:cubicBezTo>
                    <a:pt x="103" y="59"/>
                    <a:pt x="96" y="58"/>
                    <a:pt x="96" y="58"/>
                  </a:cubicBezTo>
                  <a:close/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4" name="Freeform 1067">
              <a:extLst>
                <a:ext uri="{FF2B5EF4-FFF2-40B4-BE49-F238E27FC236}">
                  <a16:creationId xmlns:a16="http://schemas.microsoft.com/office/drawing/2014/main" id="{864554C6-D350-4765-A17A-C7E34A8B825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20363" y="930276"/>
              <a:ext cx="3175" cy="3175"/>
            </a:xfrm>
            <a:custGeom>
              <a:avLst/>
              <a:gdLst>
                <a:gd name="T0" fmla="*/ 1 w 1"/>
                <a:gd name="T1" fmla="*/ 1 h 1"/>
                <a:gd name="T2" fmla="*/ 0 w 1"/>
                <a:gd name="T3" fmla="*/ 0 h 1"/>
                <a:gd name="T4" fmla="*/ 1 w 1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0"/>
                    <a:pt x="1" y="0"/>
                    <a:pt x="0" y="0"/>
                  </a:cubicBezTo>
                  <a:cubicBezTo>
                    <a:pt x="1" y="1"/>
                    <a:pt x="1" y="1"/>
                    <a:pt x="1" y="1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5" name="Freeform 1068">
              <a:extLst>
                <a:ext uri="{FF2B5EF4-FFF2-40B4-BE49-F238E27FC236}">
                  <a16:creationId xmlns:a16="http://schemas.microsoft.com/office/drawing/2014/main" id="{F64CFFD2-7C55-4FFE-B1EF-E628F2DBE6A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10826" y="893763"/>
              <a:ext cx="134938" cy="146050"/>
            </a:xfrm>
            <a:custGeom>
              <a:avLst/>
              <a:gdLst>
                <a:gd name="T0" fmla="*/ 26 w 41"/>
                <a:gd name="T1" fmla="*/ 0 h 44"/>
                <a:gd name="T2" fmla="*/ 10 w 41"/>
                <a:gd name="T3" fmla="*/ 7 h 44"/>
                <a:gd name="T4" fmla="*/ 10 w 41"/>
                <a:gd name="T5" fmla="*/ 7 h 44"/>
                <a:gd name="T6" fmla="*/ 8 w 41"/>
                <a:gd name="T7" fmla="*/ 10 h 44"/>
                <a:gd name="T8" fmla="*/ 3 w 41"/>
                <a:gd name="T9" fmla="*/ 13 h 44"/>
                <a:gd name="T10" fmla="*/ 0 w 41"/>
                <a:gd name="T11" fmla="*/ 24 h 44"/>
                <a:gd name="T12" fmla="*/ 4 w 41"/>
                <a:gd name="T13" fmla="*/ 43 h 44"/>
                <a:gd name="T14" fmla="*/ 6 w 41"/>
                <a:gd name="T15" fmla="*/ 19 h 44"/>
                <a:gd name="T16" fmla="*/ 7 w 41"/>
                <a:gd name="T17" fmla="*/ 19 h 44"/>
                <a:gd name="T18" fmla="*/ 17 w 41"/>
                <a:gd name="T19" fmla="*/ 44 h 44"/>
                <a:gd name="T20" fmla="*/ 14 w 41"/>
                <a:gd name="T21" fmla="*/ 16 h 44"/>
                <a:gd name="T22" fmla="*/ 16 w 41"/>
                <a:gd name="T23" fmla="*/ 15 h 44"/>
                <a:gd name="T24" fmla="*/ 31 w 41"/>
                <a:gd name="T25" fmla="*/ 26 h 44"/>
                <a:gd name="T26" fmla="*/ 19 w 41"/>
                <a:gd name="T27" fmla="*/ 11 h 44"/>
                <a:gd name="T28" fmla="*/ 19 w 41"/>
                <a:gd name="T29" fmla="*/ 7 h 44"/>
                <a:gd name="T30" fmla="*/ 33 w 41"/>
                <a:gd name="T31" fmla="*/ 11 h 44"/>
                <a:gd name="T32" fmla="*/ 23 w 41"/>
                <a:gd name="T33" fmla="*/ 4 h 44"/>
                <a:gd name="T34" fmla="*/ 37 w 41"/>
                <a:gd name="T35" fmla="*/ 1 h 44"/>
                <a:gd name="T36" fmla="*/ 41 w 41"/>
                <a:gd name="T37" fmla="*/ 1 h 44"/>
                <a:gd name="T38" fmla="*/ 33 w 41"/>
                <a:gd name="T39" fmla="*/ 0 h 44"/>
                <a:gd name="T40" fmla="*/ 33 w 41"/>
                <a:gd name="T41" fmla="*/ 0 h 44"/>
                <a:gd name="T42" fmla="*/ 26 w 41"/>
                <a:gd name="T43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" h="44">
                  <a:moveTo>
                    <a:pt x="26" y="0"/>
                  </a:moveTo>
                  <a:cubicBezTo>
                    <a:pt x="15" y="0"/>
                    <a:pt x="11" y="4"/>
                    <a:pt x="10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9"/>
                    <a:pt x="9" y="10"/>
                    <a:pt x="8" y="10"/>
                  </a:cubicBezTo>
                  <a:cubicBezTo>
                    <a:pt x="7" y="11"/>
                    <a:pt x="5" y="11"/>
                    <a:pt x="3" y="13"/>
                  </a:cubicBezTo>
                  <a:cubicBezTo>
                    <a:pt x="1" y="14"/>
                    <a:pt x="0" y="18"/>
                    <a:pt x="0" y="24"/>
                  </a:cubicBezTo>
                  <a:cubicBezTo>
                    <a:pt x="0" y="29"/>
                    <a:pt x="1" y="36"/>
                    <a:pt x="4" y="43"/>
                  </a:cubicBezTo>
                  <a:cubicBezTo>
                    <a:pt x="4" y="42"/>
                    <a:pt x="1" y="24"/>
                    <a:pt x="6" y="19"/>
                  </a:cubicBezTo>
                  <a:cubicBezTo>
                    <a:pt x="6" y="19"/>
                    <a:pt x="7" y="19"/>
                    <a:pt x="7" y="19"/>
                  </a:cubicBezTo>
                  <a:cubicBezTo>
                    <a:pt x="11" y="19"/>
                    <a:pt x="10" y="36"/>
                    <a:pt x="17" y="44"/>
                  </a:cubicBezTo>
                  <a:cubicBezTo>
                    <a:pt x="17" y="44"/>
                    <a:pt x="11" y="19"/>
                    <a:pt x="14" y="16"/>
                  </a:cubicBezTo>
                  <a:cubicBezTo>
                    <a:pt x="14" y="16"/>
                    <a:pt x="15" y="15"/>
                    <a:pt x="16" y="15"/>
                  </a:cubicBezTo>
                  <a:cubicBezTo>
                    <a:pt x="20" y="15"/>
                    <a:pt x="29" y="22"/>
                    <a:pt x="31" y="26"/>
                  </a:cubicBezTo>
                  <a:cubicBezTo>
                    <a:pt x="31" y="26"/>
                    <a:pt x="28" y="18"/>
                    <a:pt x="19" y="11"/>
                  </a:cubicBezTo>
                  <a:cubicBezTo>
                    <a:pt x="16" y="8"/>
                    <a:pt x="17" y="7"/>
                    <a:pt x="19" y="7"/>
                  </a:cubicBezTo>
                  <a:cubicBezTo>
                    <a:pt x="23" y="7"/>
                    <a:pt x="30" y="9"/>
                    <a:pt x="33" y="11"/>
                  </a:cubicBezTo>
                  <a:cubicBezTo>
                    <a:pt x="30" y="9"/>
                    <a:pt x="23" y="5"/>
                    <a:pt x="23" y="4"/>
                  </a:cubicBezTo>
                  <a:cubicBezTo>
                    <a:pt x="22" y="3"/>
                    <a:pt x="30" y="1"/>
                    <a:pt x="37" y="1"/>
                  </a:cubicBezTo>
                  <a:cubicBezTo>
                    <a:pt x="39" y="1"/>
                    <a:pt x="40" y="1"/>
                    <a:pt x="41" y="1"/>
                  </a:cubicBezTo>
                  <a:cubicBezTo>
                    <a:pt x="38" y="1"/>
                    <a:pt x="36" y="0"/>
                    <a:pt x="33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0" y="0"/>
                    <a:pt x="28" y="0"/>
                    <a:pt x="26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6" name="Freeform 1069">
              <a:extLst>
                <a:ext uri="{FF2B5EF4-FFF2-40B4-BE49-F238E27FC236}">
                  <a16:creationId xmlns:a16="http://schemas.microsoft.com/office/drawing/2014/main" id="{86320D4E-CBE9-4A58-9917-FCE4BEF23ED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99763" y="835026"/>
              <a:ext cx="158750" cy="128588"/>
            </a:xfrm>
            <a:custGeom>
              <a:avLst/>
              <a:gdLst>
                <a:gd name="T0" fmla="*/ 24 w 48"/>
                <a:gd name="T1" fmla="*/ 0 h 39"/>
                <a:gd name="T2" fmla="*/ 17 w 48"/>
                <a:gd name="T3" fmla="*/ 1 h 39"/>
                <a:gd name="T4" fmla="*/ 15 w 48"/>
                <a:gd name="T5" fmla="*/ 2 h 39"/>
                <a:gd name="T6" fmla="*/ 0 w 48"/>
                <a:gd name="T7" fmla="*/ 9 h 39"/>
                <a:gd name="T8" fmla="*/ 17 w 48"/>
                <a:gd name="T9" fmla="*/ 5 h 39"/>
                <a:gd name="T10" fmla="*/ 24 w 48"/>
                <a:gd name="T11" fmla="*/ 6 h 39"/>
                <a:gd name="T12" fmla="*/ 3 w 48"/>
                <a:gd name="T13" fmla="*/ 23 h 39"/>
                <a:gd name="T14" fmla="*/ 26 w 48"/>
                <a:gd name="T15" fmla="*/ 11 h 39"/>
                <a:gd name="T16" fmla="*/ 27 w 48"/>
                <a:gd name="T17" fmla="*/ 12 h 39"/>
                <a:gd name="T18" fmla="*/ 26 w 48"/>
                <a:gd name="T19" fmla="*/ 29 h 39"/>
                <a:gd name="T20" fmla="*/ 35 w 48"/>
                <a:gd name="T21" fmla="*/ 15 h 39"/>
                <a:gd name="T22" fmla="*/ 36 w 48"/>
                <a:gd name="T23" fmla="*/ 14 h 39"/>
                <a:gd name="T24" fmla="*/ 37 w 48"/>
                <a:gd name="T25" fmla="*/ 31 h 39"/>
                <a:gd name="T26" fmla="*/ 42 w 48"/>
                <a:gd name="T27" fmla="*/ 18 h 39"/>
                <a:gd name="T28" fmla="*/ 48 w 48"/>
                <a:gd name="T29" fmla="*/ 39 h 39"/>
                <a:gd name="T30" fmla="*/ 48 w 48"/>
                <a:gd name="T31" fmla="*/ 38 h 39"/>
                <a:gd name="T32" fmla="*/ 48 w 48"/>
                <a:gd name="T33" fmla="*/ 29 h 39"/>
                <a:gd name="T34" fmla="*/ 36 w 48"/>
                <a:gd name="T35" fmla="*/ 8 h 39"/>
                <a:gd name="T36" fmla="*/ 36 w 48"/>
                <a:gd name="T37" fmla="*/ 8 h 39"/>
                <a:gd name="T38" fmla="*/ 36 w 48"/>
                <a:gd name="T39" fmla="*/ 8 h 39"/>
                <a:gd name="T40" fmla="*/ 29 w 48"/>
                <a:gd name="T41" fmla="*/ 2 h 39"/>
                <a:gd name="T42" fmla="*/ 29 w 48"/>
                <a:gd name="T43" fmla="*/ 2 h 39"/>
                <a:gd name="T44" fmla="*/ 29 w 48"/>
                <a:gd name="T45" fmla="*/ 2 h 39"/>
                <a:gd name="T46" fmla="*/ 24 w 48"/>
                <a:gd name="T4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8" h="39">
                  <a:moveTo>
                    <a:pt x="24" y="0"/>
                  </a:moveTo>
                  <a:cubicBezTo>
                    <a:pt x="22" y="0"/>
                    <a:pt x="19" y="1"/>
                    <a:pt x="17" y="1"/>
                  </a:cubicBezTo>
                  <a:cubicBezTo>
                    <a:pt x="16" y="1"/>
                    <a:pt x="16" y="2"/>
                    <a:pt x="15" y="2"/>
                  </a:cubicBezTo>
                  <a:cubicBezTo>
                    <a:pt x="10" y="3"/>
                    <a:pt x="5" y="5"/>
                    <a:pt x="0" y="9"/>
                  </a:cubicBezTo>
                  <a:cubicBezTo>
                    <a:pt x="1" y="8"/>
                    <a:pt x="10" y="5"/>
                    <a:pt x="17" y="5"/>
                  </a:cubicBezTo>
                  <a:cubicBezTo>
                    <a:pt x="20" y="5"/>
                    <a:pt x="22" y="5"/>
                    <a:pt x="24" y="6"/>
                  </a:cubicBezTo>
                  <a:cubicBezTo>
                    <a:pt x="24" y="6"/>
                    <a:pt x="14" y="10"/>
                    <a:pt x="3" y="23"/>
                  </a:cubicBezTo>
                  <a:cubicBezTo>
                    <a:pt x="4" y="22"/>
                    <a:pt x="19" y="11"/>
                    <a:pt x="26" y="11"/>
                  </a:cubicBezTo>
                  <a:cubicBezTo>
                    <a:pt x="26" y="11"/>
                    <a:pt x="27" y="12"/>
                    <a:pt x="27" y="12"/>
                  </a:cubicBezTo>
                  <a:cubicBezTo>
                    <a:pt x="32" y="14"/>
                    <a:pt x="26" y="29"/>
                    <a:pt x="26" y="29"/>
                  </a:cubicBezTo>
                  <a:cubicBezTo>
                    <a:pt x="26" y="29"/>
                    <a:pt x="34" y="21"/>
                    <a:pt x="35" y="15"/>
                  </a:cubicBezTo>
                  <a:cubicBezTo>
                    <a:pt x="35" y="14"/>
                    <a:pt x="35" y="14"/>
                    <a:pt x="36" y="14"/>
                  </a:cubicBezTo>
                  <a:cubicBezTo>
                    <a:pt x="37" y="14"/>
                    <a:pt x="39" y="23"/>
                    <a:pt x="37" y="31"/>
                  </a:cubicBezTo>
                  <a:cubicBezTo>
                    <a:pt x="37" y="31"/>
                    <a:pt x="42" y="23"/>
                    <a:pt x="42" y="18"/>
                  </a:cubicBezTo>
                  <a:cubicBezTo>
                    <a:pt x="42" y="18"/>
                    <a:pt x="48" y="29"/>
                    <a:pt x="48" y="39"/>
                  </a:cubicBezTo>
                  <a:cubicBezTo>
                    <a:pt x="48" y="39"/>
                    <a:pt x="48" y="38"/>
                    <a:pt x="48" y="38"/>
                  </a:cubicBezTo>
                  <a:cubicBezTo>
                    <a:pt x="48" y="35"/>
                    <a:pt x="48" y="32"/>
                    <a:pt x="48" y="29"/>
                  </a:cubicBezTo>
                  <a:cubicBezTo>
                    <a:pt x="46" y="12"/>
                    <a:pt x="40" y="8"/>
                    <a:pt x="36" y="8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32" y="8"/>
                    <a:pt x="32" y="5"/>
                    <a:pt x="29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8" y="1"/>
                    <a:pt x="26" y="0"/>
                    <a:pt x="24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7" name="Freeform 1070">
              <a:extLst>
                <a:ext uri="{FF2B5EF4-FFF2-40B4-BE49-F238E27FC236}">
                  <a16:creationId xmlns:a16="http://schemas.microsoft.com/office/drawing/2014/main" id="{D1318055-0857-4518-B79C-EA7DF387BAC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79151" y="1158876"/>
              <a:ext cx="111125" cy="201613"/>
            </a:xfrm>
            <a:custGeom>
              <a:avLst/>
              <a:gdLst>
                <a:gd name="T0" fmla="*/ 13 w 34"/>
                <a:gd name="T1" fmla="*/ 0 h 61"/>
                <a:gd name="T2" fmla="*/ 26 w 34"/>
                <a:gd name="T3" fmla="*/ 22 h 61"/>
                <a:gd name="T4" fmla="*/ 25 w 34"/>
                <a:gd name="T5" fmla="*/ 23 h 61"/>
                <a:gd name="T6" fmla="*/ 24 w 34"/>
                <a:gd name="T7" fmla="*/ 23 h 61"/>
                <a:gd name="T8" fmla="*/ 1 w 34"/>
                <a:gd name="T9" fmla="*/ 8 h 61"/>
                <a:gd name="T10" fmla="*/ 22 w 34"/>
                <a:gd name="T11" fmla="*/ 31 h 61"/>
                <a:gd name="T12" fmla="*/ 16 w 34"/>
                <a:gd name="T13" fmla="*/ 34 h 61"/>
                <a:gd name="T14" fmla="*/ 4 w 34"/>
                <a:gd name="T15" fmla="*/ 32 h 61"/>
                <a:gd name="T16" fmla="*/ 20 w 34"/>
                <a:gd name="T17" fmla="*/ 39 h 61"/>
                <a:gd name="T18" fmla="*/ 21 w 34"/>
                <a:gd name="T19" fmla="*/ 39 h 61"/>
                <a:gd name="T20" fmla="*/ 25 w 34"/>
                <a:gd name="T21" fmla="*/ 41 h 61"/>
                <a:gd name="T22" fmla="*/ 9 w 34"/>
                <a:gd name="T23" fmla="*/ 45 h 61"/>
                <a:gd name="T24" fmla="*/ 0 w 34"/>
                <a:gd name="T25" fmla="*/ 43 h 61"/>
                <a:gd name="T26" fmla="*/ 17 w 34"/>
                <a:gd name="T27" fmla="*/ 49 h 61"/>
                <a:gd name="T28" fmla="*/ 20 w 34"/>
                <a:gd name="T29" fmla="*/ 48 h 61"/>
                <a:gd name="T30" fmla="*/ 21 w 34"/>
                <a:gd name="T31" fmla="*/ 48 h 61"/>
                <a:gd name="T32" fmla="*/ 24 w 34"/>
                <a:gd name="T33" fmla="*/ 50 h 61"/>
                <a:gd name="T34" fmla="*/ 8 w 34"/>
                <a:gd name="T35" fmla="*/ 61 h 61"/>
                <a:gd name="T36" fmla="*/ 31 w 34"/>
                <a:gd name="T37" fmla="*/ 47 h 61"/>
                <a:gd name="T38" fmla="*/ 31 w 34"/>
                <a:gd name="T39" fmla="*/ 46 h 61"/>
                <a:gd name="T40" fmla="*/ 30 w 34"/>
                <a:gd name="T41" fmla="*/ 41 h 61"/>
                <a:gd name="T42" fmla="*/ 32 w 34"/>
                <a:gd name="T43" fmla="*/ 38 h 61"/>
                <a:gd name="T44" fmla="*/ 34 w 34"/>
                <a:gd name="T45" fmla="*/ 32 h 61"/>
                <a:gd name="T46" fmla="*/ 27 w 34"/>
                <a:gd name="T47" fmla="*/ 15 h 61"/>
                <a:gd name="T48" fmla="*/ 13 w 34"/>
                <a:gd name="T49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4" h="61">
                  <a:moveTo>
                    <a:pt x="13" y="0"/>
                  </a:moveTo>
                  <a:cubicBezTo>
                    <a:pt x="14" y="1"/>
                    <a:pt x="24" y="13"/>
                    <a:pt x="26" y="22"/>
                  </a:cubicBezTo>
                  <a:cubicBezTo>
                    <a:pt x="26" y="22"/>
                    <a:pt x="26" y="23"/>
                    <a:pt x="25" y="23"/>
                  </a:cubicBezTo>
                  <a:cubicBezTo>
                    <a:pt x="25" y="23"/>
                    <a:pt x="24" y="23"/>
                    <a:pt x="24" y="23"/>
                  </a:cubicBezTo>
                  <a:cubicBezTo>
                    <a:pt x="20" y="19"/>
                    <a:pt x="12" y="11"/>
                    <a:pt x="1" y="8"/>
                  </a:cubicBezTo>
                  <a:cubicBezTo>
                    <a:pt x="1" y="8"/>
                    <a:pt x="23" y="25"/>
                    <a:pt x="22" y="31"/>
                  </a:cubicBezTo>
                  <a:cubicBezTo>
                    <a:pt x="22" y="33"/>
                    <a:pt x="19" y="34"/>
                    <a:pt x="16" y="34"/>
                  </a:cubicBezTo>
                  <a:cubicBezTo>
                    <a:pt x="11" y="34"/>
                    <a:pt x="4" y="32"/>
                    <a:pt x="4" y="32"/>
                  </a:cubicBezTo>
                  <a:cubicBezTo>
                    <a:pt x="4" y="32"/>
                    <a:pt x="14" y="39"/>
                    <a:pt x="20" y="39"/>
                  </a:cubicBezTo>
                  <a:cubicBezTo>
                    <a:pt x="20" y="39"/>
                    <a:pt x="21" y="39"/>
                    <a:pt x="21" y="39"/>
                  </a:cubicBezTo>
                  <a:cubicBezTo>
                    <a:pt x="21" y="39"/>
                    <a:pt x="26" y="39"/>
                    <a:pt x="25" y="41"/>
                  </a:cubicBezTo>
                  <a:cubicBezTo>
                    <a:pt x="24" y="43"/>
                    <a:pt x="16" y="45"/>
                    <a:pt x="9" y="45"/>
                  </a:cubicBezTo>
                  <a:cubicBezTo>
                    <a:pt x="6" y="45"/>
                    <a:pt x="3" y="44"/>
                    <a:pt x="0" y="43"/>
                  </a:cubicBezTo>
                  <a:cubicBezTo>
                    <a:pt x="1" y="44"/>
                    <a:pt x="10" y="49"/>
                    <a:pt x="17" y="49"/>
                  </a:cubicBezTo>
                  <a:cubicBezTo>
                    <a:pt x="18" y="49"/>
                    <a:pt x="19" y="49"/>
                    <a:pt x="20" y="48"/>
                  </a:cubicBezTo>
                  <a:cubicBezTo>
                    <a:pt x="20" y="48"/>
                    <a:pt x="21" y="48"/>
                    <a:pt x="21" y="48"/>
                  </a:cubicBezTo>
                  <a:cubicBezTo>
                    <a:pt x="22" y="48"/>
                    <a:pt x="24" y="49"/>
                    <a:pt x="24" y="50"/>
                  </a:cubicBezTo>
                  <a:cubicBezTo>
                    <a:pt x="25" y="51"/>
                    <a:pt x="14" y="59"/>
                    <a:pt x="8" y="61"/>
                  </a:cubicBezTo>
                  <a:cubicBezTo>
                    <a:pt x="21" y="58"/>
                    <a:pt x="31" y="51"/>
                    <a:pt x="31" y="47"/>
                  </a:cubicBezTo>
                  <a:cubicBezTo>
                    <a:pt x="31" y="47"/>
                    <a:pt x="31" y="47"/>
                    <a:pt x="31" y="46"/>
                  </a:cubicBezTo>
                  <a:cubicBezTo>
                    <a:pt x="31" y="44"/>
                    <a:pt x="30" y="42"/>
                    <a:pt x="30" y="41"/>
                  </a:cubicBezTo>
                  <a:cubicBezTo>
                    <a:pt x="30" y="40"/>
                    <a:pt x="31" y="39"/>
                    <a:pt x="32" y="38"/>
                  </a:cubicBezTo>
                  <a:cubicBezTo>
                    <a:pt x="33" y="37"/>
                    <a:pt x="34" y="35"/>
                    <a:pt x="34" y="32"/>
                  </a:cubicBezTo>
                  <a:cubicBezTo>
                    <a:pt x="34" y="28"/>
                    <a:pt x="32" y="22"/>
                    <a:pt x="27" y="15"/>
                  </a:cubicBezTo>
                  <a:cubicBezTo>
                    <a:pt x="23" y="10"/>
                    <a:pt x="19" y="5"/>
                    <a:pt x="13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8" name="Freeform 1071">
              <a:extLst>
                <a:ext uri="{FF2B5EF4-FFF2-40B4-BE49-F238E27FC236}">
                  <a16:creationId xmlns:a16="http://schemas.microsoft.com/office/drawing/2014/main" id="{C0D1E28A-AD85-4F18-B38A-75C830BAD10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10863" y="1463676"/>
              <a:ext cx="176213" cy="115888"/>
            </a:xfrm>
            <a:custGeom>
              <a:avLst/>
              <a:gdLst>
                <a:gd name="T0" fmla="*/ 18 w 53"/>
                <a:gd name="T1" fmla="*/ 0 h 35"/>
                <a:gd name="T2" fmla="*/ 23 w 53"/>
                <a:gd name="T3" fmla="*/ 20 h 35"/>
                <a:gd name="T4" fmla="*/ 21 w 53"/>
                <a:gd name="T5" fmla="*/ 28 h 35"/>
                <a:gd name="T6" fmla="*/ 0 w 53"/>
                <a:gd name="T7" fmla="*/ 6 h 35"/>
                <a:gd name="T8" fmla="*/ 16 w 53"/>
                <a:gd name="T9" fmla="*/ 30 h 35"/>
                <a:gd name="T10" fmla="*/ 0 w 53"/>
                <a:gd name="T11" fmla="*/ 21 h 35"/>
                <a:gd name="T12" fmla="*/ 24 w 53"/>
                <a:gd name="T13" fmla="*/ 35 h 35"/>
                <a:gd name="T14" fmla="*/ 26 w 53"/>
                <a:gd name="T15" fmla="*/ 35 h 35"/>
                <a:gd name="T16" fmla="*/ 33 w 53"/>
                <a:gd name="T17" fmla="*/ 30 h 35"/>
                <a:gd name="T18" fmla="*/ 34 w 53"/>
                <a:gd name="T19" fmla="*/ 31 h 35"/>
                <a:gd name="T20" fmla="*/ 36 w 53"/>
                <a:gd name="T21" fmla="*/ 31 h 35"/>
                <a:gd name="T22" fmla="*/ 51 w 53"/>
                <a:gd name="T23" fmla="*/ 13 h 35"/>
                <a:gd name="T24" fmla="*/ 53 w 53"/>
                <a:gd name="T25" fmla="*/ 5 h 35"/>
                <a:gd name="T26" fmla="*/ 43 w 53"/>
                <a:gd name="T27" fmla="*/ 22 h 35"/>
                <a:gd name="T28" fmla="*/ 45 w 53"/>
                <a:gd name="T29" fmla="*/ 2 h 35"/>
                <a:gd name="T30" fmla="*/ 36 w 53"/>
                <a:gd name="T31" fmla="*/ 23 h 35"/>
                <a:gd name="T32" fmla="*/ 35 w 53"/>
                <a:gd name="T33" fmla="*/ 23 h 35"/>
                <a:gd name="T34" fmla="*/ 31 w 53"/>
                <a:gd name="T35" fmla="*/ 3 h 35"/>
                <a:gd name="T36" fmla="*/ 29 w 53"/>
                <a:gd name="T37" fmla="*/ 23 h 35"/>
                <a:gd name="T38" fmla="*/ 29 w 53"/>
                <a:gd name="T39" fmla="*/ 23 h 35"/>
                <a:gd name="T40" fmla="*/ 18 w 53"/>
                <a:gd name="T41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3" h="35">
                  <a:moveTo>
                    <a:pt x="18" y="0"/>
                  </a:moveTo>
                  <a:cubicBezTo>
                    <a:pt x="19" y="3"/>
                    <a:pt x="22" y="15"/>
                    <a:pt x="23" y="20"/>
                  </a:cubicBezTo>
                  <a:cubicBezTo>
                    <a:pt x="24" y="26"/>
                    <a:pt x="21" y="28"/>
                    <a:pt x="21" y="28"/>
                  </a:cubicBezTo>
                  <a:cubicBezTo>
                    <a:pt x="13" y="26"/>
                    <a:pt x="0" y="6"/>
                    <a:pt x="0" y="6"/>
                  </a:cubicBezTo>
                  <a:cubicBezTo>
                    <a:pt x="4" y="20"/>
                    <a:pt x="16" y="30"/>
                    <a:pt x="16" y="30"/>
                  </a:cubicBezTo>
                  <a:cubicBezTo>
                    <a:pt x="9" y="28"/>
                    <a:pt x="1" y="22"/>
                    <a:pt x="0" y="21"/>
                  </a:cubicBezTo>
                  <a:cubicBezTo>
                    <a:pt x="9" y="31"/>
                    <a:pt x="19" y="35"/>
                    <a:pt x="24" y="35"/>
                  </a:cubicBezTo>
                  <a:cubicBezTo>
                    <a:pt x="25" y="35"/>
                    <a:pt x="26" y="35"/>
                    <a:pt x="26" y="35"/>
                  </a:cubicBezTo>
                  <a:cubicBezTo>
                    <a:pt x="30" y="33"/>
                    <a:pt x="30" y="30"/>
                    <a:pt x="33" y="30"/>
                  </a:cubicBezTo>
                  <a:cubicBezTo>
                    <a:pt x="33" y="30"/>
                    <a:pt x="34" y="31"/>
                    <a:pt x="34" y="31"/>
                  </a:cubicBezTo>
                  <a:cubicBezTo>
                    <a:pt x="35" y="31"/>
                    <a:pt x="35" y="31"/>
                    <a:pt x="36" y="31"/>
                  </a:cubicBezTo>
                  <a:cubicBezTo>
                    <a:pt x="40" y="31"/>
                    <a:pt x="46" y="27"/>
                    <a:pt x="51" y="13"/>
                  </a:cubicBezTo>
                  <a:cubicBezTo>
                    <a:pt x="52" y="11"/>
                    <a:pt x="53" y="8"/>
                    <a:pt x="53" y="5"/>
                  </a:cubicBezTo>
                  <a:cubicBezTo>
                    <a:pt x="51" y="11"/>
                    <a:pt x="43" y="22"/>
                    <a:pt x="43" y="22"/>
                  </a:cubicBezTo>
                  <a:cubicBezTo>
                    <a:pt x="44" y="18"/>
                    <a:pt x="45" y="6"/>
                    <a:pt x="45" y="2"/>
                  </a:cubicBezTo>
                  <a:cubicBezTo>
                    <a:pt x="44" y="9"/>
                    <a:pt x="38" y="23"/>
                    <a:pt x="36" y="23"/>
                  </a:cubicBezTo>
                  <a:cubicBezTo>
                    <a:pt x="35" y="23"/>
                    <a:pt x="35" y="23"/>
                    <a:pt x="35" y="23"/>
                  </a:cubicBezTo>
                  <a:cubicBezTo>
                    <a:pt x="33" y="22"/>
                    <a:pt x="31" y="6"/>
                    <a:pt x="31" y="3"/>
                  </a:cubicBezTo>
                  <a:cubicBezTo>
                    <a:pt x="31" y="6"/>
                    <a:pt x="32" y="23"/>
                    <a:pt x="29" y="23"/>
                  </a:cubicBezTo>
                  <a:cubicBezTo>
                    <a:pt x="29" y="23"/>
                    <a:pt x="29" y="23"/>
                    <a:pt x="29" y="23"/>
                  </a:cubicBezTo>
                  <a:cubicBezTo>
                    <a:pt x="26" y="22"/>
                    <a:pt x="20" y="4"/>
                    <a:pt x="18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9" name="Freeform 1072">
              <a:extLst>
                <a:ext uri="{FF2B5EF4-FFF2-40B4-BE49-F238E27FC236}">
                  <a16:creationId xmlns:a16="http://schemas.microsoft.com/office/drawing/2014/main" id="{9460701A-F40C-49B2-A28B-8065AF4C607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66388" y="1344613"/>
              <a:ext cx="11113" cy="3175"/>
            </a:xfrm>
            <a:custGeom>
              <a:avLst/>
              <a:gdLst>
                <a:gd name="T0" fmla="*/ 3 w 3"/>
                <a:gd name="T1" fmla="*/ 0 h 1"/>
                <a:gd name="T2" fmla="*/ 0 w 3"/>
                <a:gd name="T3" fmla="*/ 1 h 1"/>
                <a:gd name="T4" fmla="*/ 3 w 3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1">
                  <a:moveTo>
                    <a:pt x="3" y="0"/>
                  </a:moveTo>
                  <a:cubicBezTo>
                    <a:pt x="3" y="1"/>
                    <a:pt x="2" y="1"/>
                    <a:pt x="0" y="1"/>
                  </a:cubicBezTo>
                  <a:cubicBezTo>
                    <a:pt x="2" y="1"/>
                    <a:pt x="3" y="1"/>
                    <a:pt x="3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0" name="Freeform 1073">
              <a:extLst>
                <a:ext uri="{FF2B5EF4-FFF2-40B4-BE49-F238E27FC236}">
                  <a16:creationId xmlns:a16="http://schemas.microsoft.com/office/drawing/2014/main" id="{B4AF02F0-90FB-47B1-9177-0727812C897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48913" y="1212851"/>
              <a:ext cx="131763" cy="201613"/>
            </a:xfrm>
            <a:custGeom>
              <a:avLst/>
              <a:gdLst>
                <a:gd name="T0" fmla="*/ 16 w 40"/>
                <a:gd name="T1" fmla="*/ 0 h 61"/>
                <a:gd name="T2" fmla="*/ 5 w 40"/>
                <a:gd name="T3" fmla="*/ 14 h 61"/>
                <a:gd name="T4" fmla="*/ 1 w 40"/>
                <a:gd name="T5" fmla="*/ 23 h 61"/>
                <a:gd name="T6" fmla="*/ 0 w 40"/>
                <a:gd name="T7" fmla="*/ 27 h 61"/>
                <a:gd name="T8" fmla="*/ 0 w 40"/>
                <a:gd name="T9" fmla="*/ 31 h 61"/>
                <a:gd name="T10" fmla="*/ 3 w 40"/>
                <a:gd name="T11" fmla="*/ 38 h 61"/>
                <a:gd name="T12" fmla="*/ 5 w 40"/>
                <a:gd name="T13" fmla="*/ 42 h 61"/>
                <a:gd name="T14" fmla="*/ 5 w 40"/>
                <a:gd name="T15" fmla="*/ 45 h 61"/>
                <a:gd name="T16" fmla="*/ 5 w 40"/>
                <a:gd name="T17" fmla="*/ 47 h 61"/>
                <a:gd name="T18" fmla="*/ 40 w 40"/>
                <a:gd name="T19" fmla="*/ 61 h 61"/>
                <a:gd name="T20" fmla="*/ 40 w 40"/>
                <a:gd name="T21" fmla="*/ 61 h 61"/>
                <a:gd name="T22" fmla="*/ 19 w 40"/>
                <a:gd name="T23" fmla="*/ 51 h 61"/>
                <a:gd name="T24" fmla="*/ 35 w 40"/>
                <a:gd name="T25" fmla="*/ 42 h 61"/>
                <a:gd name="T26" fmla="*/ 20 w 40"/>
                <a:gd name="T27" fmla="*/ 44 h 61"/>
                <a:gd name="T28" fmla="*/ 17 w 40"/>
                <a:gd name="T29" fmla="*/ 43 h 61"/>
                <a:gd name="T30" fmla="*/ 36 w 40"/>
                <a:gd name="T31" fmla="*/ 29 h 61"/>
                <a:gd name="T32" fmla="*/ 15 w 40"/>
                <a:gd name="T33" fmla="*/ 36 h 61"/>
                <a:gd name="T34" fmla="*/ 14 w 40"/>
                <a:gd name="T35" fmla="*/ 36 h 61"/>
                <a:gd name="T36" fmla="*/ 28 w 40"/>
                <a:gd name="T37" fmla="*/ 14 h 61"/>
                <a:gd name="T38" fmla="*/ 10 w 40"/>
                <a:gd name="T39" fmla="*/ 27 h 61"/>
                <a:gd name="T40" fmla="*/ 7 w 40"/>
                <a:gd name="T41" fmla="*/ 26 h 61"/>
                <a:gd name="T42" fmla="*/ 16 w 40"/>
                <a:gd name="T43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0" h="61">
                  <a:moveTo>
                    <a:pt x="16" y="0"/>
                  </a:moveTo>
                  <a:cubicBezTo>
                    <a:pt x="12" y="4"/>
                    <a:pt x="8" y="10"/>
                    <a:pt x="5" y="14"/>
                  </a:cubicBezTo>
                  <a:cubicBezTo>
                    <a:pt x="3" y="18"/>
                    <a:pt x="2" y="21"/>
                    <a:pt x="1" y="23"/>
                  </a:cubicBezTo>
                  <a:cubicBezTo>
                    <a:pt x="1" y="25"/>
                    <a:pt x="0" y="26"/>
                    <a:pt x="0" y="27"/>
                  </a:cubicBezTo>
                  <a:cubicBezTo>
                    <a:pt x="0" y="28"/>
                    <a:pt x="0" y="29"/>
                    <a:pt x="0" y="31"/>
                  </a:cubicBezTo>
                  <a:cubicBezTo>
                    <a:pt x="0" y="35"/>
                    <a:pt x="1" y="37"/>
                    <a:pt x="3" y="38"/>
                  </a:cubicBezTo>
                  <a:cubicBezTo>
                    <a:pt x="5" y="39"/>
                    <a:pt x="5" y="40"/>
                    <a:pt x="5" y="42"/>
                  </a:cubicBezTo>
                  <a:cubicBezTo>
                    <a:pt x="5" y="43"/>
                    <a:pt x="5" y="44"/>
                    <a:pt x="5" y="45"/>
                  </a:cubicBezTo>
                  <a:cubicBezTo>
                    <a:pt x="5" y="45"/>
                    <a:pt x="5" y="46"/>
                    <a:pt x="5" y="47"/>
                  </a:cubicBezTo>
                  <a:cubicBezTo>
                    <a:pt x="6" y="51"/>
                    <a:pt x="22" y="61"/>
                    <a:pt x="40" y="61"/>
                  </a:cubicBezTo>
                  <a:cubicBezTo>
                    <a:pt x="40" y="61"/>
                    <a:pt x="40" y="61"/>
                    <a:pt x="40" y="61"/>
                  </a:cubicBezTo>
                  <a:cubicBezTo>
                    <a:pt x="33" y="60"/>
                    <a:pt x="24" y="56"/>
                    <a:pt x="19" y="51"/>
                  </a:cubicBezTo>
                  <a:cubicBezTo>
                    <a:pt x="16" y="48"/>
                    <a:pt x="28" y="44"/>
                    <a:pt x="35" y="42"/>
                  </a:cubicBezTo>
                  <a:cubicBezTo>
                    <a:pt x="31" y="43"/>
                    <a:pt x="24" y="44"/>
                    <a:pt x="20" y="44"/>
                  </a:cubicBezTo>
                  <a:cubicBezTo>
                    <a:pt x="18" y="44"/>
                    <a:pt x="17" y="44"/>
                    <a:pt x="17" y="43"/>
                  </a:cubicBezTo>
                  <a:cubicBezTo>
                    <a:pt x="16" y="40"/>
                    <a:pt x="35" y="30"/>
                    <a:pt x="36" y="29"/>
                  </a:cubicBezTo>
                  <a:cubicBezTo>
                    <a:pt x="35" y="30"/>
                    <a:pt x="20" y="36"/>
                    <a:pt x="15" y="36"/>
                  </a:cubicBezTo>
                  <a:cubicBezTo>
                    <a:pt x="15" y="36"/>
                    <a:pt x="14" y="36"/>
                    <a:pt x="14" y="36"/>
                  </a:cubicBezTo>
                  <a:cubicBezTo>
                    <a:pt x="11" y="34"/>
                    <a:pt x="25" y="18"/>
                    <a:pt x="28" y="14"/>
                  </a:cubicBezTo>
                  <a:cubicBezTo>
                    <a:pt x="26" y="17"/>
                    <a:pt x="16" y="27"/>
                    <a:pt x="10" y="27"/>
                  </a:cubicBezTo>
                  <a:cubicBezTo>
                    <a:pt x="9" y="27"/>
                    <a:pt x="8" y="27"/>
                    <a:pt x="7" y="26"/>
                  </a:cubicBezTo>
                  <a:cubicBezTo>
                    <a:pt x="3" y="20"/>
                    <a:pt x="15" y="1"/>
                    <a:pt x="16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1" name="Freeform 1074">
              <a:extLst>
                <a:ext uri="{FF2B5EF4-FFF2-40B4-BE49-F238E27FC236}">
                  <a16:creationId xmlns:a16="http://schemas.microsoft.com/office/drawing/2014/main" id="{D1E076D0-50DF-48FD-BCC5-6C6CE6D1C288}"/>
                </a:ext>
              </a:extLst>
            </p:cNvPr>
            <p:cNvSpPr>
              <a:spLocks/>
            </p:cNvSpPr>
            <p:nvPr/>
          </p:nvSpPr>
          <p:spPr bwMode="auto">
            <a:xfrm>
              <a:off x="9578976" y="1122363"/>
              <a:ext cx="228600" cy="215900"/>
            </a:xfrm>
            <a:custGeom>
              <a:avLst/>
              <a:gdLst>
                <a:gd name="T0" fmla="*/ 66 w 69"/>
                <a:gd name="T1" fmla="*/ 51 h 65"/>
                <a:gd name="T2" fmla="*/ 49 w 69"/>
                <a:gd name="T3" fmla="*/ 64 h 65"/>
                <a:gd name="T4" fmla="*/ 6 w 69"/>
                <a:gd name="T5" fmla="*/ 40 h 65"/>
                <a:gd name="T6" fmla="*/ 6 w 69"/>
                <a:gd name="T7" fmla="*/ 40 h 65"/>
                <a:gd name="T8" fmla="*/ 1 w 69"/>
                <a:gd name="T9" fmla="*/ 14 h 65"/>
                <a:gd name="T10" fmla="*/ 2 w 69"/>
                <a:gd name="T11" fmla="*/ 4 h 65"/>
                <a:gd name="T12" fmla="*/ 6 w 69"/>
                <a:gd name="T13" fmla="*/ 7 h 65"/>
                <a:gd name="T14" fmla="*/ 10 w 69"/>
                <a:gd name="T15" fmla="*/ 9 h 65"/>
                <a:gd name="T16" fmla="*/ 9 w 69"/>
                <a:gd name="T17" fmla="*/ 3 h 65"/>
                <a:gd name="T18" fmla="*/ 17 w 69"/>
                <a:gd name="T19" fmla="*/ 2 h 65"/>
                <a:gd name="T20" fmla="*/ 39 w 69"/>
                <a:gd name="T21" fmla="*/ 9 h 65"/>
                <a:gd name="T22" fmla="*/ 39 w 69"/>
                <a:gd name="T23" fmla="*/ 9 h 65"/>
                <a:gd name="T24" fmla="*/ 66 w 69"/>
                <a:gd name="T25" fmla="*/ 51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9" h="65">
                  <a:moveTo>
                    <a:pt x="66" y="51"/>
                  </a:moveTo>
                  <a:cubicBezTo>
                    <a:pt x="63" y="65"/>
                    <a:pt x="49" y="64"/>
                    <a:pt x="49" y="64"/>
                  </a:cubicBezTo>
                  <a:cubicBezTo>
                    <a:pt x="24" y="65"/>
                    <a:pt x="12" y="53"/>
                    <a:pt x="6" y="40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0" y="27"/>
                    <a:pt x="1" y="14"/>
                    <a:pt x="1" y="14"/>
                  </a:cubicBezTo>
                  <a:cubicBezTo>
                    <a:pt x="1" y="14"/>
                    <a:pt x="0" y="5"/>
                    <a:pt x="2" y="4"/>
                  </a:cubicBezTo>
                  <a:cubicBezTo>
                    <a:pt x="3" y="4"/>
                    <a:pt x="5" y="6"/>
                    <a:pt x="6" y="7"/>
                  </a:cubicBezTo>
                  <a:cubicBezTo>
                    <a:pt x="8" y="8"/>
                    <a:pt x="9" y="9"/>
                    <a:pt x="10" y="9"/>
                  </a:cubicBezTo>
                  <a:cubicBezTo>
                    <a:pt x="11" y="9"/>
                    <a:pt x="9" y="7"/>
                    <a:pt x="9" y="3"/>
                  </a:cubicBezTo>
                  <a:cubicBezTo>
                    <a:pt x="8" y="0"/>
                    <a:pt x="17" y="2"/>
                    <a:pt x="17" y="2"/>
                  </a:cubicBezTo>
                  <a:cubicBezTo>
                    <a:pt x="25" y="4"/>
                    <a:pt x="33" y="6"/>
                    <a:pt x="39" y="9"/>
                  </a:cubicBezTo>
                  <a:cubicBezTo>
                    <a:pt x="39" y="9"/>
                    <a:pt x="39" y="9"/>
                    <a:pt x="39" y="9"/>
                  </a:cubicBezTo>
                  <a:cubicBezTo>
                    <a:pt x="65" y="20"/>
                    <a:pt x="69" y="40"/>
                    <a:pt x="66" y="51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2" name="Freeform 1075">
              <a:extLst>
                <a:ext uri="{FF2B5EF4-FFF2-40B4-BE49-F238E27FC236}">
                  <a16:creationId xmlns:a16="http://schemas.microsoft.com/office/drawing/2014/main" id="{4B309728-CF8E-417B-B8B2-F1BA3B1F2756}"/>
                </a:ext>
              </a:extLst>
            </p:cNvPr>
            <p:cNvSpPr>
              <a:spLocks/>
            </p:cNvSpPr>
            <p:nvPr/>
          </p:nvSpPr>
          <p:spPr bwMode="auto">
            <a:xfrm>
              <a:off x="9599613" y="1152526"/>
              <a:ext cx="200025" cy="182563"/>
            </a:xfrm>
            <a:custGeom>
              <a:avLst/>
              <a:gdLst>
                <a:gd name="T0" fmla="*/ 33 w 61"/>
                <a:gd name="T1" fmla="*/ 0 h 55"/>
                <a:gd name="T2" fmla="*/ 53 w 61"/>
                <a:gd name="T3" fmla="*/ 24 h 55"/>
                <a:gd name="T4" fmla="*/ 35 w 61"/>
                <a:gd name="T5" fmla="*/ 13 h 55"/>
                <a:gd name="T6" fmla="*/ 35 w 61"/>
                <a:gd name="T7" fmla="*/ 13 h 55"/>
                <a:gd name="T8" fmla="*/ 51 w 61"/>
                <a:gd name="T9" fmla="*/ 37 h 55"/>
                <a:gd name="T10" fmla="*/ 48 w 61"/>
                <a:gd name="T11" fmla="*/ 36 h 55"/>
                <a:gd name="T12" fmla="*/ 32 w 61"/>
                <a:gd name="T13" fmla="*/ 28 h 55"/>
                <a:gd name="T14" fmla="*/ 40 w 61"/>
                <a:gd name="T15" fmla="*/ 42 h 55"/>
                <a:gd name="T16" fmla="*/ 39 w 61"/>
                <a:gd name="T17" fmla="*/ 42 h 55"/>
                <a:gd name="T18" fmla="*/ 17 w 61"/>
                <a:gd name="T19" fmla="*/ 31 h 55"/>
                <a:gd name="T20" fmla="*/ 31 w 61"/>
                <a:gd name="T21" fmla="*/ 50 h 55"/>
                <a:gd name="T22" fmla="*/ 30 w 61"/>
                <a:gd name="T23" fmla="*/ 50 h 55"/>
                <a:gd name="T24" fmla="*/ 0 w 61"/>
                <a:gd name="T25" fmla="*/ 31 h 55"/>
                <a:gd name="T26" fmla="*/ 40 w 61"/>
                <a:gd name="T27" fmla="*/ 55 h 55"/>
                <a:gd name="T28" fmla="*/ 43 w 61"/>
                <a:gd name="T29" fmla="*/ 55 h 55"/>
                <a:gd name="T30" fmla="*/ 43 w 61"/>
                <a:gd name="T31" fmla="*/ 55 h 55"/>
                <a:gd name="T32" fmla="*/ 60 w 61"/>
                <a:gd name="T33" fmla="*/ 42 h 55"/>
                <a:gd name="T34" fmla="*/ 61 w 61"/>
                <a:gd name="T35" fmla="*/ 36 h 55"/>
                <a:gd name="T36" fmla="*/ 33 w 61"/>
                <a:gd name="T37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1" h="55">
                  <a:moveTo>
                    <a:pt x="33" y="0"/>
                  </a:moveTo>
                  <a:cubicBezTo>
                    <a:pt x="46" y="9"/>
                    <a:pt x="53" y="23"/>
                    <a:pt x="53" y="24"/>
                  </a:cubicBezTo>
                  <a:cubicBezTo>
                    <a:pt x="45" y="14"/>
                    <a:pt x="37" y="13"/>
                    <a:pt x="35" y="13"/>
                  </a:cubicBezTo>
                  <a:cubicBezTo>
                    <a:pt x="35" y="13"/>
                    <a:pt x="35" y="13"/>
                    <a:pt x="35" y="13"/>
                  </a:cubicBezTo>
                  <a:cubicBezTo>
                    <a:pt x="48" y="19"/>
                    <a:pt x="54" y="37"/>
                    <a:pt x="51" y="37"/>
                  </a:cubicBezTo>
                  <a:cubicBezTo>
                    <a:pt x="50" y="37"/>
                    <a:pt x="49" y="37"/>
                    <a:pt x="48" y="36"/>
                  </a:cubicBezTo>
                  <a:cubicBezTo>
                    <a:pt x="41" y="29"/>
                    <a:pt x="32" y="28"/>
                    <a:pt x="32" y="28"/>
                  </a:cubicBezTo>
                  <a:cubicBezTo>
                    <a:pt x="36" y="29"/>
                    <a:pt x="46" y="39"/>
                    <a:pt x="40" y="42"/>
                  </a:cubicBezTo>
                  <a:cubicBezTo>
                    <a:pt x="40" y="42"/>
                    <a:pt x="39" y="42"/>
                    <a:pt x="39" y="42"/>
                  </a:cubicBezTo>
                  <a:cubicBezTo>
                    <a:pt x="32" y="42"/>
                    <a:pt x="18" y="32"/>
                    <a:pt x="17" y="31"/>
                  </a:cubicBezTo>
                  <a:cubicBezTo>
                    <a:pt x="24" y="43"/>
                    <a:pt x="46" y="49"/>
                    <a:pt x="31" y="50"/>
                  </a:cubicBezTo>
                  <a:cubicBezTo>
                    <a:pt x="31" y="50"/>
                    <a:pt x="30" y="50"/>
                    <a:pt x="30" y="50"/>
                  </a:cubicBezTo>
                  <a:cubicBezTo>
                    <a:pt x="16" y="50"/>
                    <a:pt x="2" y="32"/>
                    <a:pt x="0" y="31"/>
                  </a:cubicBezTo>
                  <a:cubicBezTo>
                    <a:pt x="6" y="43"/>
                    <a:pt x="17" y="55"/>
                    <a:pt x="40" y="55"/>
                  </a:cubicBezTo>
                  <a:cubicBezTo>
                    <a:pt x="41" y="55"/>
                    <a:pt x="42" y="55"/>
                    <a:pt x="43" y="55"/>
                  </a:cubicBezTo>
                  <a:cubicBezTo>
                    <a:pt x="43" y="55"/>
                    <a:pt x="43" y="55"/>
                    <a:pt x="43" y="55"/>
                  </a:cubicBezTo>
                  <a:cubicBezTo>
                    <a:pt x="46" y="55"/>
                    <a:pt x="58" y="54"/>
                    <a:pt x="60" y="42"/>
                  </a:cubicBezTo>
                  <a:cubicBezTo>
                    <a:pt x="61" y="40"/>
                    <a:pt x="61" y="38"/>
                    <a:pt x="61" y="36"/>
                  </a:cubicBezTo>
                  <a:cubicBezTo>
                    <a:pt x="61" y="25"/>
                    <a:pt x="55" y="9"/>
                    <a:pt x="33" y="0"/>
                  </a:cubicBezTo>
                </a:path>
              </a:pathLst>
            </a:custGeom>
            <a:solidFill>
              <a:srgbClr val="F9E3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3" name="Freeform 1076">
              <a:extLst>
                <a:ext uri="{FF2B5EF4-FFF2-40B4-BE49-F238E27FC236}">
                  <a16:creationId xmlns:a16="http://schemas.microsoft.com/office/drawing/2014/main" id="{6EE127ED-C8EF-4954-89B4-0159374AECF9}"/>
                </a:ext>
              </a:extLst>
            </p:cNvPr>
            <p:cNvSpPr>
              <a:spLocks/>
            </p:cNvSpPr>
            <p:nvPr/>
          </p:nvSpPr>
          <p:spPr bwMode="auto">
            <a:xfrm>
              <a:off x="9731376" y="1268413"/>
              <a:ext cx="76200" cy="73025"/>
            </a:xfrm>
            <a:custGeom>
              <a:avLst/>
              <a:gdLst>
                <a:gd name="T0" fmla="*/ 0 w 23"/>
                <a:gd name="T1" fmla="*/ 20 h 22"/>
                <a:gd name="T2" fmla="*/ 15 w 23"/>
                <a:gd name="T3" fmla="*/ 19 h 22"/>
                <a:gd name="T4" fmla="*/ 19 w 23"/>
                <a:gd name="T5" fmla="*/ 19 h 22"/>
                <a:gd name="T6" fmla="*/ 20 w 23"/>
                <a:gd name="T7" fmla="*/ 15 h 22"/>
                <a:gd name="T8" fmla="*/ 21 w 23"/>
                <a:gd name="T9" fmla="*/ 0 h 22"/>
                <a:gd name="T10" fmla="*/ 18 w 23"/>
                <a:gd name="T11" fmla="*/ 10 h 22"/>
                <a:gd name="T12" fmla="*/ 16 w 23"/>
                <a:gd name="T13" fmla="*/ 3 h 22"/>
                <a:gd name="T14" fmla="*/ 16 w 23"/>
                <a:gd name="T15" fmla="*/ 13 h 22"/>
                <a:gd name="T16" fmla="*/ 7 w 23"/>
                <a:gd name="T17" fmla="*/ 12 h 22"/>
                <a:gd name="T18" fmla="*/ 12 w 23"/>
                <a:gd name="T19" fmla="*/ 17 h 22"/>
                <a:gd name="T20" fmla="*/ 0 w 23"/>
                <a:gd name="T21" fmla="*/ 2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" h="22">
                  <a:moveTo>
                    <a:pt x="0" y="20"/>
                  </a:moveTo>
                  <a:cubicBezTo>
                    <a:pt x="0" y="20"/>
                    <a:pt x="7" y="22"/>
                    <a:pt x="15" y="19"/>
                  </a:cubicBezTo>
                  <a:cubicBezTo>
                    <a:pt x="15" y="19"/>
                    <a:pt x="16" y="20"/>
                    <a:pt x="19" y="19"/>
                  </a:cubicBezTo>
                  <a:cubicBezTo>
                    <a:pt x="21" y="18"/>
                    <a:pt x="20" y="17"/>
                    <a:pt x="20" y="15"/>
                  </a:cubicBezTo>
                  <a:cubicBezTo>
                    <a:pt x="21" y="13"/>
                    <a:pt x="23" y="7"/>
                    <a:pt x="21" y="0"/>
                  </a:cubicBezTo>
                  <a:cubicBezTo>
                    <a:pt x="21" y="0"/>
                    <a:pt x="20" y="7"/>
                    <a:pt x="18" y="10"/>
                  </a:cubicBezTo>
                  <a:cubicBezTo>
                    <a:pt x="18" y="10"/>
                    <a:pt x="17" y="6"/>
                    <a:pt x="16" y="3"/>
                  </a:cubicBezTo>
                  <a:cubicBezTo>
                    <a:pt x="16" y="3"/>
                    <a:pt x="17" y="11"/>
                    <a:pt x="16" y="13"/>
                  </a:cubicBezTo>
                  <a:cubicBezTo>
                    <a:pt x="14" y="16"/>
                    <a:pt x="7" y="12"/>
                    <a:pt x="7" y="12"/>
                  </a:cubicBezTo>
                  <a:cubicBezTo>
                    <a:pt x="7" y="12"/>
                    <a:pt x="10" y="17"/>
                    <a:pt x="12" y="17"/>
                  </a:cubicBezTo>
                  <a:cubicBezTo>
                    <a:pt x="12" y="17"/>
                    <a:pt x="8" y="20"/>
                    <a:pt x="0" y="20"/>
                  </a:cubicBezTo>
                  <a:close/>
                </a:path>
              </a:pathLst>
            </a:custGeom>
            <a:solidFill>
              <a:srgbClr val="72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4" name="Freeform 1077">
              <a:extLst>
                <a:ext uri="{FF2B5EF4-FFF2-40B4-BE49-F238E27FC236}">
                  <a16:creationId xmlns:a16="http://schemas.microsoft.com/office/drawing/2014/main" id="{A04716A2-4134-4667-B4B4-82A18AFC3FDD}"/>
                </a:ext>
              </a:extLst>
            </p:cNvPr>
            <p:cNvSpPr>
              <a:spLocks/>
            </p:cNvSpPr>
            <p:nvPr/>
          </p:nvSpPr>
          <p:spPr bwMode="auto">
            <a:xfrm>
              <a:off x="9786938" y="1320801"/>
              <a:ext cx="42863" cy="26988"/>
            </a:xfrm>
            <a:custGeom>
              <a:avLst/>
              <a:gdLst>
                <a:gd name="T0" fmla="*/ 0 w 13"/>
                <a:gd name="T1" fmla="*/ 4 h 8"/>
                <a:gd name="T2" fmla="*/ 7 w 13"/>
                <a:gd name="T3" fmla="*/ 8 h 8"/>
                <a:gd name="T4" fmla="*/ 13 w 13"/>
                <a:gd name="T5" fmla="*/ 7 h 8"/>
                <a:gd name="T6" fmla="*/ 3 w 13"/>
                <a:gd name="T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8">
                  <a:moveTo>
                    <a:pt x="0" y="4"/>
                  </a:moveTo>
                  <a:cubicBezTo>
                    <a:pt x="0" y="4"/>
                    <a:pt x="2" y="3"/>
                    <a:pt x="7" y="8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6" y="4"/>
                    <a:pt x="3" y="0"/>
                  </a:cubicBezTo>
                </a:path>
              </a:pathLst>
            </a:custGeom>
            <a:solidFill>
              <a:srgbClr val="72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5" name="Freeform 1078">
              <a:extLst>
                <a:ext uri="{FF2B5EF4-FFF2-40B4-BE49-F238E27FC236}">
                  <a16:creationId xmlns:a16="http://schemas.microsoft.com/office/drawing/2014/main" id="{F2A513F5-FA20-4527-B0E0-54D4446F2AB5}"/>
                </a:ext>
              </a:extLst>
            </p:cNvPr>
            <p:cNvSpPr>
              <a:spLocks/>
            </p:cNvSpPr>
            <p:nvPr/>
          </p:nvSpPr>
          <p:spPr bwMode="auto">
            <a:xfrm>
              <a:off x="8982076" y="969963"/>
              <a:ext cx="227013" cy="219075"/>
            </a:xfrm>
            <a:custGeom>
              <a:avLst/>
              <a:gdLst>
                <a:gd name="T0" fmla="*/ 66 w 69"/>
                <a:gd name="T1" fmla="*/ 52 h 66"/>
                <a:gd name="T2" fmla="*/ 49 w 69"/>
                <a:gd name="T3" fmla="*/ 65 h 66"/>
                <a:gd name="T4" fmla="*/ 6 w 69"/>
                <a:gd name="T5" fmla="*/ 41 h 66"/>
                <a:gd name="T6" fmla="*/ 6 w 69"/>
                <a:gd name="T7" fmla="*/ 41 h 66"/>
                <a:gd name="T8" fmla="*/ 1 w 69"/>
                <a:gd name="T9" fmla="*/ 14 h 66"/>
                <a:gd name="T10" fmla="*/ 2 w 69"/>
                <a:gd name="T11" fmla="*/ 5 h 66"/>
                <a:gd name="T12" fmla="*/ 6 w 69"/>
                <a:gd name="T13" fmla="*/ 8 h 66"/>
                <a:gd name="T14" fmla="*/ 10 w 69"/>
                <a:gd name="T15" fmla="*/ 10 h 66"/>
                <a:gd name="T16" fmla="*/ 9 w 69"/>
                <a:gd name="T17" fmla="*/ 4 h 66"/>
                <a:gd name="T18" fmla="*/ 17 w 69"/>
                <a:gd name="T19" fmla="*/ 3 h 66"/>
                <a:gd name="T20" fmla="*/ 39 w 69"/>
                <a:gd name="T21" fmla="*/ 9 h 66"/>
                <a:gd name="T22" fmla="*/ 39 w 69"/>
                <a:gd name="T23" fmla="*/ 9 h 66"/>
                <a:gd name="T24" fmla="*/ 66 w 69"/>
                <a:gd name="T25" fmla="*/ 52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9" h="66">
                  <a:moveTo>
                    <a:pt x="66" y="52"/>
                  </a:moveTo>
                  <a:cubicBezTo>
                    <a:pt x="63" y="66"/>
                    <a:pt x="49" y="65"/>
                    <a:pt x="49" y="65"/>
                  </a:cubicBezTo>
                  <a:cubicBezTo>
                    <a:pt x="24" y="66"/>
                    <a:pt x="12" y="53"/>
                    <a:pt x="6" y="41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0" y="28"/>
                    <a:pt x="1" y="14"/>
                    <a:pt x="1" y="14"/>
                  </a:cubicBezTo>
                  <a:cubicBezTo>
                    <a:pt x="1" y="14"/>
                    <a:pt x="0" y="5"/>
                    <a:pt x="2" y="5"/>
                  </a:cubicBezTo>
                  <a:cubicBezTo>
                    <a:pt x="3" y="5"/>
                    <a:pt x="5" y="6"/>
                    <a:pt x="6" y="8"/>
                  </a:cubicBezTo>
                  <a:cubicBezTo>
                    <a:pt x="8" y="9"/>
                    <a:pt x="9" y="10"/>
                    <a:pt x="10" y="10"/>
                  </a:cubicBezTo>
                  <a:cubicBezTo>
                    <a:pt x="11" y="10"/>
                    <a:pt x="10" y="8"/>
                    <a:pt x="9" y="4"/>
                  </a:cubicBezTo>
                  <a:cubicBezTo>
                    <a:pt x="8" y="0"/>
                    <a:pt x="17" y="3"/>
                    <a:pt x="17" y="3"/>
                  </a:cubicBezTo>
                  <a:cubicBezTo>
                    <a:pt x="25" y="4"/>
                    <a:pt x="33" y="7"/>
                    <a:pt x="39" y="9"/>
                  </a:cubicBezTo>
                  <a:cubicBezTo>
                    <a:pt x="39" y="9"/>
                    <a:pt x="39" y="9"/>
                    <a:pt x="39" y="9"/>
                  </a:cubicBezTo>
                  <a:cubicBezTo>
                    <a:pt x="65" y="21"/>
                    <a:pt x="69" y="40"/>
                    <a:pt x="66" y="52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6" name="Freeform 1079">
              <a:extLst>
                <a:ext uri="{FF2B5EF4-FFF2-40B4-BE49-F238E27FC236}">
                  <a16:creationId xmlns:a16="http://schemas.microsoft.com/office/drawing/2014/main" id="{4965F984-812D-4CE8-9346-12466F4771DD}"/>
                </a:ext>
              </a:extLst>
            </p:cNvPr>
            <p:cNvSpPr>
              <a:spLocks/>
            </p:cNvSpPr>
            <p:nvPr/>
          </p:nvSpPr>
          <p:spPr bwMode="auto">
            <a:xfrm>
              <a:off x="9001126" y="1000126"/>
              <a:ext cx="201613" cy="185738"/>
            </a:xfrm>
            <a:custGeom>
              <a:avLst/>
              <a:gdLst>
                <a:gd name="T0" fmla="*/ 33 w 61"/>
                <a:gd name="T1" fmla="*/ 0 h 56"/>
                <a:gd name="T2" fmla="*/ 53 w 61"/>
                <a:gd name="T3" fmla="*/ 25 h 56"/>
                <a:gd name="T4" fmla="*/ 35 w 61"/>
                <a:gd name="T5" fmla="*/ 14 h 56"/>
                <a:gd name="T6" fmla="*/ 35 w 61"/>
                <a:gd name="T7" fmla="*/ 14 h 56"/>
                <a:gd name="T8" fmla="*/ 51 w 61"/>
                <a:gd name="T9" fmla="*/ 38 h 56"/>
                <a:gd name="T10" fmla="*/ 48 w 61"/>
                <a:gd name="T11" fmla="*/ 37 h 56"/>
                <a:gd name="T12" fmla="*/ 32 w 61"/>
                <a:gd name="T13" fmla="*/ 28 h 56"/>
                <a:gd name="T14" fmla="*/ 40 w 61"/>
                <a:gd name="T15" fmla="*/ 43 h 56"/>
                <a:gd name="T16" fmla="*/ 39 w 61"/>
                <a:gd name="T17" fmla="*/ 43 h 56"/>
                <a:gd name="T18" fmla="*/ 17 w 61"/>
                <a:gd name="T19" fmla="*/ 32 h 56"/>
                <a:gd name="T20" fmla="*/ 31 w 61"/>
                <a:gd name="T21" fmla="*/ 50 h 56"/>
                <a:gd name="T22" fmla="*/ 30 w 61"/>
                <a:gd name="T23" fmla="*/ 50 h 56"/>
                <a:gd name="T24" fmla="*/ 0 w 61"/>
                <a:gd name="T25" fmla="*/ 32 h 56"/>
                <a:gd name="T26" fmla="*/ 40 w 61"/>
                <a:gd name="T27" fmla="*/ 56 h 56"/>
                <a:gd name="T28" fmla="*/ 43 w 61"/>
                <a:gd name="T29" fmla="*/ 56 h 56"/>
                <a:gd name="T30" fmla="*/ 43 w 61"/>
                <a:gd name="T31" fmla="*/ 56 h 56"/>
                <a:gd name="T32" fmla="*/ 60 w 61"/>
                <a:gd name="T33" fmla="*/ 43 h 56"/>
                <a:gd name="T34" fmla="*/ 61 w 61"/>
                <a:gd name="T35" fmla="*/ 37 h 56"/>
                <a:gd name="T36" fmla="*/ 33 w 61"/>
                <a:gd name="T37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1" h="56">
                  <a:moveTo>
                    <a:pt x="33" y="0"/>
                  </a:moveTo>
                  <a:cubicBezTo>
                    <a:pt x="46" y="10"/>
                    <a:pt x="53" y="24"/>
                    <a:pt x="53" y="25"/>
                  </a:cubicBezTo>
                  <a:cubicBezTo>
                    <a:pt x="45" y="14"/>
                    <a:pt x="37" y="14"/>
                    <a:pt x="35" y="14"/>
                  </a:cubicBezTo>
                  <a:cubicBezTo>
                    <a:pt x="35" y="14"/>
                    <a:pt x="35" y="14"/>
                    <a:pt x="35" y="14"/>
                  </a:cubicBezTo>
                  <a:cubicBezTo>
                    <a:pt x="48" y="19"/>
                    <a:pt x="54" y="38"/>
                    <a:pt x="51" y="38"/>
                  </a:cubicBezTo>
                  <a:cubicBezTo>
                    <a:pt x="50" y="38"/>
                    <a:pt x="49" y="38"/>
                    <a:pt x="48" y="37"/>
                  </a:cubicBezTo>
                  <a:cubicBezTo>
                    <a:pt x="41" y="30"/>
                    <a:pt x="32" y="28"/>
                    <a:pt x="32" y="28"/>
                  </a:cubicBezTo>
                  <a:cubicBezTo>
                    <a:pt x="36" y="30"/>
                    <a:pt x="46" y="40"/>
                    <a:pt x="40" y="43"/>
                  </a:cubicBezTo>
                  <a:cubicBezTo>
                    <a:pt x="40" y="43"/>
                    <a:pt x="39" y="43"/>
                    <a:pt x="39" y="43"/>
                  </a:cubicBezTo>
                  <a:cubicBezTo>
                    <a:pt x="32" y="43"/>
                    <a:pt x="18" y="33"/>
                    <a:pt x="17" y="32"/>
                  </a:cubicBezTo>
                  <a:cubicBezTo>
                    <a:pt x="24" y="44"/>
                    <a:pt x="46" y="50"/>
                    <a:pt x="31" y="50"/>
                  </a:cubicBezTo>
                  <a:cubicBezTo>
                    <a:pt x="31" y="50"/>
                    <a:pt x="30" y="50"/>
                    <a:pt x="30" y="50"/>
                  </a:cubicBezTo>
                  <a:cubicBezTo>
                    <a:pt x="16" y="50"/>
                    <a:pt x="2" y="33"/>
                    <a:pt x="0" y="32"/>
                  </a:cubicBezTo>
                  <a:cubicBezTo>
                    <a:pt x="6" y="44"/>
                    <a:pt x="17" y="56"/>
                    <a:pt x="40" y="56"/>
                  </a:cubicBezTo>
                  <a:cubicBezTo>
                    <a:pt x="41" y="56"/>
                    <a:pt x="42" y="56"/>
                    <a:pt x="43" y="56"/>
                  </a:cubicBezTo>
                  <a:cubicBezTo>
                    <a:pt x="43" y="56"/>
                    <a:pt x="43" y="56"/>
                    <a:pt x="43" y="56"/>
                  </a:cubicBezTo>
                  <a:cubicBezTo>
                    <a:pt x="46" y="56"/>
                    <a:pt x="58" y="55"/>
                    <a:pt x="60" y="43"/>
                  </a:cubicBezTo>
                  <a:cubicBezTo>
                    <a:pt x="61" y="41"/>
                    <a:pt x="61" y="39"/>
                    <a:pt x="61" y="37"/>
                  </a:cubicBezTo>
                  <a:cubicBezTo>
                    <a:pt x="61" y="25"/>
                    <a:pt x="55" y="10"/>
                    <a:pt x="33" y="0"/>
                  </a:cubicBezTo>
                </a:path>
              </a:pathLst>
            </a:custGeom>
            <a:solidFill>
              <a:srgbClr val="F9E3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7" name="Freeform 1080">
              <a:extLst>
                <a:ext uri="{FF2B5EF4-FFF2-40B4-BE49-F238E27FC236}">
                  <a16:creationId xmlns:a16="http://schemas.microsoft.com/office/drawing/2014/main" id="{4C326EEF-5345-4483-86F2-AD88CD85CDE9}"/>
                </a:ext>
              </a:extLst>
            </p:cNvPr>
            <p:cNvSpPr>
              <a:spLocks/>
            </p:cNvSpPr>
            <p:nvPr/>
          </p:nvSpPr>
          <p:spPr bwMode="auto">
            <a:xfrm>
              <a:off x="9132888" y="1116013"/>
              <a:ext cx="76200" cy="76200"/>
            </a:xfrm>
            <a:custGeom>
              <a:avLst/>
              <a:gdLst>
                <a:gd name="T0" fmla="*/ 0 w 23"/>
                <a:gd name="T1" fmla="*/ 21 h 23"/>
                <a:gd name="T2" fmla="*/ 15 w 23"/>
                <a:gd name="T3" fmla="*/ 20 h 23"/>
                <a:gd name="T4" fmla="*/ 19 w 23"/>
                <a:gd name="T5" fmla="*/ 20 h 23"/>
                <a:gd name="T6" fmla="*/ 20 w 23"/>
                <a:gd name="T7" fmla="*/ 15 h 23"/>
                <a:gd name="T8" fmla="*/ 21 w 23"/>
                <a:gd name="T9" fmla="*/ 0 h 23"/>
                <a:gd name="T10" fmla="*/ 18 w 23"/>
                <a:gd name="T11" fmla="*/ 11 h 23"/>
                <a:gd name="T12" fmla="*/ 16 w 23"/>
                <a:gd name="T13" fmla="*/ 4 h 23"/>
                <a:gd name="T14" fmla="*/ 16 w 23"/>
                <a:gd name="T15" fmla="*/ 14 h 23"/>
                <a:gd name="T16" fmla="*/ 7 w 23"/>
                <a:gd name="T17" fmla="*/ 13 h 23"/>
                <a:gd name="T18" fmla="*/ 12 w 23"/>
                <a:gd name="T19" fmla="*/ 18 h 23"/>
                <a:gd name="T20" fmla="*/ 0 w 23"/>
                <a:gd name="T21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" h="23">
                  <a:moveTo>
                    <a:pt x="0" y="21"/>
                  </a:moveTo>
                  <a:cubicBezTo>
                    <a:pt x="0" y="21"/>
                    <a:pt x="7" y="23"/>
                    <a:pt x="15" y="20"/>
                  </a:cubicBezTo>
                  <a:cubicBezTo>
                    <a:pt x="15" y="20"/>
                    <a:pt x="17" y="21"/>
                    <a:pt x="19" y="20"/>
                  </a:cubicBezTo>
                  <a:cubicBezTo>
                    <a:pt x="21" y="19"/>
                    <a:pt x="20" y="17"/>
                    <a:pt x="20" y="15"/>
                  </a:cubicBezTo>
                  <a:cubicBezTo>
                    <a:pt x="21" y="13"/>
                    <a:pt x="23" y="8"/>
                    <a:pt x="21" y="0"/>
                  </a:cubicBezTo>
                  <a:cubicBezTo>
                    <a:pt x="21" y="0"/>
                    <a:pt x="20" y="8"/>
                    <a:pt x="18" y="11"/>
                  </a:cubicBezTo>
                  <a:cubicBezTo>
                    <a:pt x="18" y="11"/>
                    <a:pt x="17" y="7"/>
                    <a:pt x="16" y="4"/>
                  </a:cubicBezTo>
                  <a:cubicBezTo>
                    <a:pt x="16" y="4"/>
                    <a:pt x="17" y="12"/>
                    <a:pt x="16" y="14"/>
                  </a:cubicBezTo>
                  <a:cubicBezTo>
                    <a:pt x="14" y="17"/>
                    <a:pt x="7" y="13"/>
                    <a:pt x="7" y="13"/>
                  </a:cubicBezTo>
                  <a:cubicBezTo>
                    <a:pt x="7" y="13"/>
                    <a:pt x="10" y="17"/>
                    <a:pt x="12" y="18"/>
                  </a:cubicBezTo>
                  <a:cubicBezTo>
                    <a:pt x="12" y="18"/>
                    <a:pt x="8" y="21"/>
                    <a:pt x="0" y="21"/>
                  </a:cubicBezTo>
                  <a:close/>
                </a:path>
              </a:pathLst>
            </a:custGeom>
            <a:solidFill>
              <a:srgbClr val="72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8" name="Freeform 1081">
              <a:extLst>
                <a:ext uri="{FF2B5EF4-FFF2-40B4-BE49-F238E27FC236}">
                  <a16:creationId xmlns:a16="http://schemas.microsoft.com/office/drawing/2014/main" id="{0AA33446-FEA2-4489-BBDE-15869074E549}"/>
                </a:ext>
              </a:extLst>
            </p:cNvPr>
            <p:cNvSpPr>
              <a:spLocks/>
            </p:cNvSpPr>
            <p:nvPr/>
          </p:nvSpPr>
          <p:spPr bwMode="auto">
            <a:xfrm>
              <a:off x="9190038" y="1173163"/>
              <a:ext cx="42863" cy="22225"/>
            </a:xfrm>
            <a:custGeom>
              <a:avLst/>
              <a:gdLst>
                <a:gd name="T0" fmla="*/ 0 w 13"/>
                <a:gd name="T1" fmla="*/ 3 h 7"/>
                <a:gd name="T2" fmla="*/ 7 w 13"/>
                <a:gd name="T3" fmla="*/ 7 h 7"/>
                <a:gd name="T4" fmla="*/ 13 w 13"/>
                <a:gd name="T5" fmla="*/ 7 h 7"/>
                <a:gd name="T6" fmla="*/ 3 w 13"/>
                <a:gd name="T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7">
                  <a:moveTo>
                    <a:pt x="0" y="3"/>
                  </a:moveTo>
                  <a:cubicBezTo>
                    <a:pt x="0" y="3"/>
                    <a:pt x="2" y="3"/>
                    <a:pt x="7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6" y="4"/>
                    <a:pt x="3" y="0"/>
                  </a:cubicBezTo>
                </a:path>
              </a:pathLst>
            </a:custGeom>
            <a:solidFill>
              <a:srgbClr val="72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9" name="Freeform 1082">
              <a:extLst>
                <a:ext uri="{FF2B5EF4-FFF2-40B4-BE49-F238E27FC236}">
                  <a16:creationId xmlns:a16="http://schemas.microsoft.com/office/drawing/2014/main" id="{39886D39-298A-4309-B766-655A2AE4DD9E}"/>
                </a:ext>
              </a:extLst>
            </p:cNvPr>
            <p:cNvSpPr>
              <a:spLocks/>
            </p:cNvSpPr>
            <p:nvPr/>
          </p:nvSpPr>
          <p:spPr bwMode="auto">
            <a:xfrm>
              <a:off x="9221788" y="1033463"/>
              <a:ext cx="219075" cy="176213"/>
            </a:xfrm>
            <a:custGeom>
              <a:avLst/>
              <a:gdLst>
                <a:gd name="T0" fmla="*/ 1 w 66"/>
                <a:gd name="T1" fmla="*/ 34 h 53"/>
                <a:gd name="T2" fmla="*/ 13 w 66"/>
                <a:gd name="T3" fmla="*/ 48 h 53"/>
                <a:gd name="T4" fmla="*/ 54 w 66"/>
                <a:gd name="T5" fmla="*/ 35 h 53"/>
                <a:gd name="T6" fmla="*/ 54 w 66"/>
                <a:gd name="T7" fmla="*/ 35 h 53"/>
                <a:gd name="T8" fmla="*/ 63 w 66"/>
                <a:gd name="T9" fmla="*/ 14 h 53"/>
                <a:gd name="T10" fmla="*/ 64 w 66"/>
                <a:gd name="T11" fmla="*/ 6 h 53"/>
                <a:gd name="T12" fmla="*/ 60 w 66"/>
                <a:gd name="T13" fmla="*/ 7 h 53"/>
                <a:gd name="T14" fmla="*/ 57 w 66"/>
                <a:gd name="T15" fmla="*/ 8 h 53"/>
                <a:gd name="T16" fmla="*/ 58 w 66"/>
                <a:gd name="T17" fmla="*/ 3 h 53"/>
                <a:gd name="T18" fmla="*/ 52 w 66"/>
                <a:gd name="T19" fmla="*/ 1 h 53"/>
                <a:gd name="T20" fmla="*/ 32 w 66"/>
                <a:gd name="T21" fmla="*/ 2 h 53"/>
                <a:gd name="T22" fmla="*/ 32 w 66"/>
                <a:gd name="T23" fmla="*/ 2 h 53"/>
                <a:gd name="T24" fmla="*/ 1 w 66"/>
                <a:gd name="T25" fmla="*/ 34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6" h="53">
                  <a:moveTo>
                    <a:pt x="1" y="34"/>
                  </a:moveTo>
                  <a:cubicBezTo>
                    <a:pt x="0" y="46"/>
                    <a:pt x="13" y="48"/>
                    <a:pt x="13" y="48"/>
                  </a:cubicBezTo>
                  <a:cubicBezTo>
                    <a:pt x="34" y="53"/>
                    <a:pt x="46" y="45"/>
                    <a:pt x="54" y="35"/>
                  </a:cubicBezTo>
                  <a:cubicBezTo>
                    <a:pt x="54" y="35"/>
                    <a:pt x="54" y="35"/>
                    <a:pt x="54" y="35"/>
                  </a:cubicBezTo>
                  <a:cubicBezTo>
                    <a:pt x="61" y="25"/>
                    <a:pt x="63" y="14"/>
                    <a:pt x="63" y="14"/>
                  </a:cubicBezTo>
                  <a:cubicBezTo>
                    <a:pt x="63" y="14"/>
                    <a:pt x="66" y="6"/>
                    <a:pt x="64" y="6"/>
                  </a:cubicBezTo>
                  <a:cubicBezTo>
                    <a:pt x="63" y="5"/>
                    <a:pt x="61" y="6"/>
                    <a:pt x="60" y="7"/>
                  </a:cubicBezTo>
                  <a:cubicBezTo>
                    <a:pt x="58" y="8"/>
                    <a:pt x="57" y="8"/>
                    <a:pt x="57" y="8"/>
                  </a:cubicBezTo>
                  <a:cubicBezTo>
                    <a:pt x="55" y="8"/>
                    <a:pt x="57" y="6"/>
                    <a:pt x="58" y="3"/>
                  </a:cubicBezTo>
                  <a:cubicBezTo>
                    <a:pt x="59" y="0"/>
                    <a:pt x="52" y="1"/>
                    <a:pt x="52" y="1"/>
                  </a:cubicBezTo>
                  <a:cubicBezTo>
                    <a:pt x="44" y="1"/>
                    <a:pt x="37" y="1"/>
                    <a:pt x="32" y="2"/>
                  </a:cubicBezTo>
                  <a:cubicBezTo>
                    <a:pt x="32" y="2"/>
                    <a:pt x="32" y="2"/>
                    <a:pt x="32" y="2"/>
                  </a:cubicBezTo>
                  <a:cubicBezTo>
                    <a:pt x="7" y="8"/>
                    <a:pt x="1" y="23"/>
                    <a:pt x="1" y="34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0" name="Freeform 1083">
              <a:extLst>
                <a:ext uri="{FF2B5EF4-FFF2-40B4-BE49-F238E27FC236}">
                  <a16:creationId xmlns:a16="http://schemas.microsoft.com/office/drawing/2014/main" id="{95624C45-82B8-4D39-89C7-0684F8EB9033}"/>
                </a:ext>
              </a:extLst>
            </p:cNvPr>
            <p:cNvSpPr>
              <a:spLocks/>
            </p:cNvSpPr>
            <p:nvPr/>
          </p:nvSpPr>
          <p:spPr bwMode="auto">
            <a:xfrm>
              <a:off x="9226551" y="1039813"/>
              <a:ext cx="174625" cy="158750"/>
            </a:xfrm>
            <a:custGeom>
              <a:avLst/>
              <a:gdLst>
                <a:gd name="T0" fmla="*/ 31 w 53"/>
                <a:gd name="T1" fmla="*/ 0 h 48"/>
                <a:gd name="T2" fmla="*/ 0 w 53"/>
                <a:gd name="T3" fmla="*/ 32 h 48"/>
                <a:gd name="T4" fmla="*/ 0 w 53"/>
                <a:gd name="T5" fmla="*/ 32 h 48"/>
                <a:gd name="T6" fmla="*/ 12 w 53"/>
                <a:gd name="T7" fmla="*/ 46 h 48"/>
                <a:gd name="T8" fmla="*/ 25 w 53"/>
                <a:gd name="T9" fmla="*/ 48 h 48"/>
                <a:gd name="T10" fmla="*/ 53 w 53"/>
                <a:gd name="T11" fmla="*/ 33 h 48"/>
                <a:gd name="T12" fmla="*/ 27 w 53"/>
                <a:gd name="T13" fmla="*/ 44 h 48"/>
                <a:gd name="T14" fmla="*/ 23 w 53"/>
                <a:gd name="T15" fmla="*/ 44 h 48"/>
                <a:gd name="T16" fmla="*/ 38 w 53"/>
                <a:gd name="T17" fmla="*/ 30 h 48"/>
                <a:gd name="T18" fmla="*/ 20 w 53"/>
                <a:gd name="T19" fmla="*/ 36 h 48"/>
                <a:gd name="T20" fmla="*/ 17 w 53"/>
                <a:gd name="T21" fmla="*/ 35 h 48"/>
                <a:gd name="T22" fmla="*/ 26 w 53"/>
                <a:gd name="T23" fmla="*/ 25 h 48"/>
                <a:gd name="T24" fmla="*/ 26 w 53"/>
                <a:gd name="T25" fmla="*/ 25 h 48"/>
                <a:gd name="T26" fmla="*/ 11 w 53"/>
                <a:gd name="T27" fmla="*/ 29 h 48"/>
                <a:gd name="T28" fmla="*/ 9 w 53"/>
                <a:gd name="T29" fmla="*/ 29 h 48"/>
                <a:gd name="T30" fmla="*/ 26 w 53"/>
                <a:gd name="T31" fmla="*/ 12 h 48"/>
                <a:gd name="T32" fmla="*/ 24 w 53"/>
                <a:gd name="T33" fmla="*/ 11 h 48"/>
                <a:gd name="T34" fmla="*/ 9 w 53"/>
                <a:gd name="T35" fmla="*/ 17 h 48"/>
                <a:gd name="T36" fmla="*/ 31 w 53"/>
                <a:gd name="T37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3" h="48">
                  <a:moveTo>
                    <a:pt x="31" y="0"/>
                  </a:moveTo>
                  <a:cubicBezTo>
                    <a:pt x="6" y="6"/>
                    <a:pt x="0" y="21"/>
                    <a:pt x="0" y="32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44"/>
                    <a:pt x="12" y="46"/>
                    <a:pt x="12" y="46"/>
                  </a:cubicBezTo>
                  <a:cubicBezTo>
                    <a:pt x="17" y="47"/>
                    <a:pt x="21" y="48"/>
                    <a:pt x="25" y="48"/>
                  </a:cubicBezTo>
                  <a:cubicBezTo>
                    <a:pt x="38" y="48"/>
                    <a:pt x="47" y="41"/>
                    <a:pt x="53" y="33"/>
                  </a:cubicBezTo>
                  <a:cubicBezTo>
                    <a:pt x="52" y="34"/>
                    <a:pt x="39" y="44"/>
                    <a:pt x="27" y="44"/>
                  </a:cubicBezTo>
                  <a:cubicBezTo>
                    <a:pt x="26" y="44"/>
                    <a:pt x="25" y="44"/>
                    <a:pt x="23" y="44"/>
                  </a:cubicBezTo>
                  <a:cubicBezTo>
                    <a:pt x="11" y="40"/>
                    <a:pt x="30" y="39"/>
                    <a:pt x="38" y="30"/>
                  </a:cubicBezTo>
                  <a:cubicBezTo>
                    <a:pt x="38" y="31"/>
                    <a:pt x="26" y="36"/>
                    <a:pt x="20" y="36"/>
                  </a:cubicBezTo>
                  <a:cubicBezTo>
                    <a:pt x="18" y="36"/>
                    <a:pt x="17" y="36"/>
                    <a:pt x="17" y="35"/>
                  </a:cubicBezTo>
                  <a:cubicBezTo>
                    <a:pt x="13" y="32"/>
                    <a:pt x="23" y="25"/>
                    <a:pt x="26" y="25"/>
                  </a:cubicBezTo>
                  <a:cubicBezTo>
                    <a:pt x="26" y="25"/>
                    <a:pt x="26" y="25"/>
                    <a:pt x="26" y="25"/>
                  </a:cubicBezTo>
                  <a:cubicBezTo>
                    <a:pt x="23" y="25"/>
                    <a:pt x="17" y="25"/>
                    <a:pt x="11" y="29"/>
                  </a:cubicBezTo>
                  <a:cubicBezTo>
                    <a:pt x="10" y="29"/>
                    <a:pt x="9" y="29"/>
                    <a:pt x="9" y="29"/>
                  </a:cubicBezTo>
                  <a:cubicBezTo>
                    <a:pt x="5" y="29"/>
                    <a:pt x="14" y="14"/>
                    <a:pt x="26" y="12"/>
                  </a:cubicBezTo>
                  <a:cubicBezTo>
                    <a:pt x="26" y="12"/>
                    <a:pt x="25" y="11"/>
                    <a:pt x="24" y="11"/>
                  </a:cubicBezTo>
                  <a:cubicBezTo>
                    <a:pt x="21" y="11"/>
                    <a:pt x="15" y="12"/>
                    <a:pt x="9" y="17"/>
                  </a:cubicBezTo>
                  <a:cubicBezTo>
                    <a:pt x="9" y="17"/>
                    <a:pt x="18" y="6"/>
                    <a:pt x="31" y="0"/>
                  </a:cubicBezTo>
                </a:path>
              </a:pathLst>
            </a:custGeom>
            <a:solidFill>
              <a:srgbClr val="F9E3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1" name="Freeform 1084">
              <a:extLst>
                <a:ext uri="{FF2B5EF4-FFF2-40B4-BE49-F238E27FC236}">
                  <a16:creationId xmlns:a16="http://schemas.microsoft.com/office/drawing/2014/main" id="{CF2856FD-BE19-4C47-8D7C-CD24D815B99F}"/>
                </a:ext>
              </a:extLst>
            </p:cNvPr>
            <p:cNvSpPr>
              <a:spLocks/>
            </p:cNvSpPr>
            <p:nvPr/>
          </p:nvSpPr>
          <p:spPr bwMode="auto">
            <a:xfrm>
              <a:off x="9215438" y="1122363"/>
              <a:ext cx="57150" cy="73025"/>
            </a:xfrm>
            <a:custGeom>
              <a:avLst/>
              <a:gdLst>
                <a:gd name="T0" fmla="*/ 17 w 17"/>
                <a:gd name="T1" fmla="*/ 21 h 22"/>
                <a:gd name="T2" fmla="*/ 5 w 17"/>
                <a:gd name="T3" fmla="*/ 18 h 22"/>
                <a:gd name="T4" fmla="*/ 2 w 17"/>
                <a:gd name="T5" fmla="*/ 17 h 22"/>
                <a:gd name="T6" fmla="*/ 1 w 17"/>
                <a:gd name="T7" fmla="*/ 13 h 22"/>
                <a:gd name="T8" fmla="*/ 3 w 17"/>
                <a:gd name="T9" fmla="*/ 0 h 22"/>
                <a:gd name="T10" fmla="*/ 4 w 17"/>
                <a:gd name="T11" fmla="*/ 10 h 22"/>
                <a:gd name="T12" fmla="*/ 7 w 17"/>
                <a:gd name="T13" fmla="*/ 4 h 22"/>
                <a:gd name="T14" fmla="*/ 5 w 17"/>
                <a:gd name="T15" fmla="*/ 13 h 22"/>
                <a:gd name="T16" fmla="*/ 13 w 17"/>
                <a:gd name="T17" fmla="*/ 14 h 22"/>
                <a:gd name="T18" fmla="*/ 8 w 17"/>
                <a:gd name="T19" fmla="*/ 17 h 22"/>
                <a:gd name="T20" fmla="*/ 17 w 17"/>
                <a:gd name="T21" fmla="*/ 2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" h="22">
                  <a:moveTo>
                    <a:pt x="17" y="21"/>
                  </a:moveTo>
                  <a:cubicBezTo>
                    <a:pt x="17" y="21"/>
                    <a:pt x="11" y="22"/>
                    <a:pt x="5" y="18"/>
                  </a:cubicBezTo>
                  <a:cubicBezTo>
                    <a:pt x="5" y="18"/>
                    <a:pt x="3" y="19"/>
                    <a:pt x="2" y="17"/>
                  </a:cubicBezTo>
                  <a:cubicBezTo>
                    <a:pt x="0" y="16"/>
                    <a:pt x="1" y="15"/>
                    <a:pt x="1" y="13"/>
                  </a:cubicBezTo>
                  <a:cubicBezTo>
                    <a:pt x="1" y="11"/>
                    <a:pt x="0" y="6"/>
                    <a:pt x="3" y="0"/>
                  </a:cubicBezTo>
                  <a:cubicBezTo>
                    <a:pt x="3" y="0"/>
                    <a:pt x="3" y="7"/>
                    <a:pt x="4" y="10"/>
                  </a:cubicBezTo>
                  <a:cubicBezTo>
                    <a:pt x="4" y="10"/>
                    <a:pt x="5" y="6"/>
                    <a:pt x="7" y="4"/>
                  </a:cubicBezTo>
                  <a:cubicBezTo>
                    <a:pt x="7" y="4"/>
                    <a:pt x="5" y="11"/>
                    <a:pt x="5" y="13"/>
                  </a:cubicBezTo>
                  <a:cubicBezTo>
                    <a:pt x="7" y="16"/>
                    <a:pt x="13" y="14"/>
                    <a:pt x="13" y="14"/>
                  </a:cubicBezTo>
                  <a:cubicBezTo>
                    <a:pt x="13" y="14"/>
                    <a:pt x="10" y="17"/>
                    <a:pt x="8" y="17"/>
                  </a:cubicBezTo>
                  <a:cubicBezTo>
                    <a:pt x="8" y="17"/>
                    <a:pt x="10" y="20"/>
                    <a:pt x="17" y="21"/>
                  </a:cubicBezTo>
                  <a:close/>
                </a:path>
              </a:pathLst>
            </a:custGeom>
            <a:solidFill>
              <a:srgbClr val="72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2" name="Freeform 1085">
              <a:extLst>
                <a:ext uri="{FF2B5EF4-FFF2-40B4-BE49-F238E27FC236}">
                  <a16:creationId xmlns:a16="http://schemas.microsoft.com/office/drawing/2014/main" id="{114356D5-C51C-436C-A49F-39C397C21F80}"/>
                </a:ext>
              </a:extLst>
            </p:cNvPr>
            <p:cNvSpPr>
              <a:spLocks/>
            </p:cNvSpPr>
            <p:nvPr/>
          </p:nvSpPr>
          <p:spPr bwMode="auto">
            <a:xfrm>
              <a:off x="9190038" y="1169988"/>
              <a:ext cx="36513" cy="19050"/>
            </a:xfrm>
            <a:custGeom>
              <a:avLst/>
              <a:gdLst>
                <a:gd name="T0" fmla="*/ 11 w 11"/>
                <a:gd name="T1" fmla="*/ 4 h 6"/>
                <a:gd name="T2" fmla="*/ 4 w 11"/>
                <a:gd name="T3" fmla="*/ 6 h 6"/>
                <a:gd name="T4" fmla="*/ 0 w 11"/>
                <a:gd name="T5" fmla="*/ 4 h 6"/>
                <a:gd name="T6" fmla="*/ 9 w 11"/>
                <a:gd name="T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6">
                  <a:moveTo>
                    <a:pt x="11" y="4"/>
                  </a:moveTo>
                  <a:cubicBezTo>
                    <a:pt x="11" y="4"/>
                    <a:pt x="10" y="4"/>
                    <a:pt x="4" y="6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6" y="4"/>
                    <a:pt x="9" y="0"/>
                  </a:cubicBezTo>
                </a:path>
              </a:pathLst>
            </a:custGeom>
            <a:solidFill>
              <a:srgbClr val="72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73" name="Group 272">
            <a:extLst>
              <a:ext uri="{FF2B5EF4-FFF2-40B4-BE49-F238E27FC236}">
                <a16:creationId xmlns:a16="http://schemas.microsoft.com/office/drawing/2014/main" id="{7F3927AD-3203-40D1-907C-06BBF894803F}"/>
              </a:ext>
            </a:extLst>
          </p:cNvPr>
          <p:cNvGrpSpPr/>
          <p:nvPr/>
        </p:nvGrpSpPr>
        <p:grpSpPr>
          <a:xfrm flipH="1">
            <a:off x="-665410" y="2613205"/>
            <a:ext cx="4802186" cy="1544493"/>
            <a:chOff x="8279538" y="418589"/>
            <a:chExt cx="4538648" cy="1459733"/>
          </a:xfrm>
        </p:grpSpPr>
        <p:sp>
          <p:nvSpPr>
            <p:cNvPr id="274" name="AutoShape 465">
              <a:extLst>
                <a:ext uri="{FF2B5EF4-FFF2-40B4-BE49-F238E27FC236}">
                  <a16:creationId xmlns:a16="http://schemas.microsoft.com/office/drawing/2014/main" id="{AAB7F438-B255-41AA-82D1-25F95070FE71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8279538" y="418589"/>
              <a:ext cx="4538648" cy="14440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43B3577F-5AB9-4DF9-97AF-93CD09ADA057}"/>
                </a:ext>
              </a:extLst>
            </p:cNvPr>
            <p:cNvSpPr>
              <a:spLocks/>
            </p:cNvSpPr>
            <p:nvPr/>
          </p:nvSpPr>
          <p:spPr bwMode="auto">
            <a:xfrm>
              <a:off x="8825590" y="648145"/>
              <a:ext cx="3366409" cy="997491"/>
            </a:xfrm>
            <a:custGeom>
              <a:avLst/>
              <a:gdLst>
                <a:gd name="connsiteX0" fmla="*/ 3366409 w 3366409"/>
                <a:gd name="connsiteY0" fmla="*/ 0 h 997491"/>
                <a:gd name="connsiteX1" fmla="*/ 3366409 w 3366409"/>
                <a:gd name="connsiteY1" fmla="*/ 162531 h 997491"/>
                <a:gd name="connsiteX2" fmla="*/ 3351842 w 3366409"/>
                <a:gd name="connsiteY2" fmla="*/ 168396 h 997491"/>
                <a:gd name="connsiteX3" fmla="*/ 3117671 w 3366409"/>
                <a:gd name="connsiteY3" fmla="*/ 272515 h 997491"/>
                <a:gd name="connsiteX4" fmla="*/ 2937539 w 3366409"/>
                <a:gd name="connsiteY4" fmla="*/ 282862 h 997491"/>
                <a:gd name="connsiteX5" fmla="*/ 2314799 w 3366409"/>
                <a:gd name="connsiteY5" fmla="*/ 334598 h 997491"/>
                <a:gd name="connsiteX6" fmla="*/ 1980268 w 3366409"/>
                <a:gd name="connsiteY6" fmla="*/ 313904 h 997491"/>
                <a:gd name="connsiteX7" fmla="*/ 1815577 w 3366409"/>
                <a:gd name="connsiteY7" fmla="*/ 381161 h 997491"/>
                <a:gd name="connsiteX8" fmla="*/ 1614859 w 3366409"/>
                <a:gd name="connsiteY8" fmla="*/ 577757 h 997491"/>
                <a:gd name="connsiteX9" fmla="*/ 1388408 w 3366409"/>
                <a:gd name="connsiteY9" fmla="*/ 639841 h 997491"/>
                <a:gd name="connsiteX10" fmla="*/ 981825 w 3366409"/>
                <a:gd name="connsiteY10" fmla="*/ 582931 h 997491"/>
                <a:gd name="connsiteX11" fmla="*/ 652442 w 3366409"/>
                <a:gd name="connsiteY11" fmla="*/ 857132 h 997491"/>
                <a:gd name="connsiteX12" fmla="*/ 410551 w 3366409"/>
                <a:gd name="connsiteY12" fmla="*/ 960604 h 997491"/>
                <a:gd name="connsiteX13" fmla="*/ 323058 w 3366409"/>
                <a:gd name="connsiteY13" fmla="*/ 960604 h 997491"/>
                <a:gd name="connsiteX14" fmla="*/ 765667 w 3366409"/>
                <a:gd name="connsiteY14" fmla="*/ 727792 h 997491"/>
                <a:gd name="connsiteX15" fmla="*/ 930359 w 3366409"/>
                <a:gd name="connsiteY15" fmla="*/ 562237 h 997491"/>
                <a:gd name="connsiteX16" fmla="*/ 281885 w 3366409"/>
                <a:gd name="connsiteY16" fmla="*/ 396681 h 997491"/>
                <a:gd name="connsiteX17" fmla="*/ 9115 w 3366409"/>
                <a:gd name="connsiteY17" fmla="*/ 334598 h 997491"/>
                <a:gd name="connsiteX18" fmla="*/ 405404 w 3366409"/>
                <a:gd name="connsiteY18" fmla="*/ 381161 h 997491"/>
                <a:gd name="connsiteX19" fmla="*/ 395111 w 3366409"/>
                <a:gd name="connsiteY19" fmla="*/ 282862 h 997491"/>
                <a:gd name="connsiteX20" fmla="*/ 446577 w 3366409"/>
                <a:gd name="connsiteY20" fmla="*/ 381161 h 997491"/>
                <a:gd name="connsiteX21" fmla="*/ 1059024 w 3366409"/>
                <a:gd name="connsiteY21" fmla="*/ 541542 h 997491"/>
                <a:gd name="connsiteX22" fmla="*/ 1475900 w 3366409"/>
                <a:gd name="connsiteY22" fmla="*/ 567410 h 997491"/>
                <a:gd name="connsiteX23" fmla="*/ 1779550 w 3366409"/>
                <a:gd name="connsiteY23" fmla="*/ 293209 h 997491"/>
                <a:gd name="connsiteX24" fmla="*/ 1342088 w 3366409"/>
                <a:gd name="connsiteY24" fmla="*/ 215605 h 997491"/>
                <a:gd name="connsiteX25" fmla="*/ 1460460 w 3366409"/>
                <a:gd name="connsiteY25" fmla="*/ 210432 h 997491"/>
                <a:gd name="connsiteX26" fmla="*/ 1594272 w 3366409"/>
                <a:gd name="connsiteY26" fmla="*/ 215605 h 997491"/>
                <a:gd name="connsiteX27" fmla="*/ 1789844 w 3366409"/>
                <a:gd name="connsiteY27" fmla="*/ 225952 h 997491"/>
                <a:gd name="connsiteX28" fmla="*/ 2083201 w 3366409"/>
                <a:gd name="connsiteY28" fmla="*/ 241473 h 997491"/>
                <a:gd name="connsiteX29" fmla="*/ 2747114 w 3366409"/>
                <a:gd name="connsiteY29" fmla="*/ 200084 h 997491"/>
                <a:gd name="connsiteX30" fmla="*/ 3210309 w 3366409"/>
                <a:gd name="connsiteY30" fmla="*/ 55224 h 99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366409" h="997491">
                  <a:moveTo>
                    <a:pt x="3366409" y="0"/>
                  </a:moveTo>
                  <a:lnTo>
                    <a:pt x="3366409" y="162531"/>
                  </a:lnTo>
                  <a:lnTo>
                    <a:pt x="3351842" y="168396"/>
                  </a:lnTo>
                  <a:cubicBezTo>
                    <a:pt x="3247623" y="211725"/>
                    <a:pt x="3151124" y="254407"/>
                    <a:pt x="3117671" y="272515"/>
                  </a:cubicBezTo>
                  <a:cubicBezTo>
                    <a:pt x="3045618" y="308730"/>
                    <a:pt x="3030178" y="288036"/>
                    <a:pt x="2937539" y="282862"/>
                  </a:cubicBezTo>
                  <a:cubicBezTo>
                    <a:pt x="2850047" y="277688"/>
                    <a:pt x="2428024" y="329424"/>
                    <a:pt x="2314799" y="334598"/>
                  </a:cubicBezTo>
                  <a:cubicBezTo>
                    <a:pt x="2242746" y="334598"/>
                    <a:pt x="2083201" y="324251"/>
                    <a:pt x="1980268" y="313904"/>
                  </a:cubicBezTo>
                  <a:cubicBezTo>
                    <a:pt x="1918509" y="308730"/>
                    <a:pt x="1856750" y="334598"/>
                    <a:pt x="1815577" y="381161"/>
                  </a:cubicBezTo>
                  <a:cubicBezTo>
                    <a:pt x="1764111" y="443244"/>
                    <a:pt x="1686911" y="526021"/>
                    <a:pt x="1614859" y="577757"/>
                  </a:cubicBezTo>
                  <a:cubicBezTo>
                    <a:pt x="1486193" y="665709"/>
                    <a:pt x="1506780" y="645014"/>
                    <a:pt x="1388408" y="639841"/>
                  </a:cubicBezTo>
                  <a:cubicBezTo>
                    <a:pt x="1275182" y="639841"/>
                    <a:pt x="981825" y="582931"/>
                    <a:pt x="981825" y="582931"/>
                  </a:cubicBezTo>
                  <a:cubicBezTo>
                    <a:pt x="981825" y="582931"/>
                    <a:pt x="781107" y="810570"/>
                    <a:pt x="652442" y="857132"/>
                  </a:cubicBezTo>
                  <a:cubicBezTo>
                    <a:pt x="518630" y="898521"/>
                    <a:pt x="503190" y="914042"/>
                    <a:pt x="410551" y="960604"/>
                  </a:cubicBezTo>
                  <a:cubicBezTo>
                    <a:pt x="312765" y="1007166"/>
                    <a:pt x="281885" y="1012340"/>
                    <a:pt x="323058" y="960604"/>
                  </a:cubicBezTo>
                  <a:cubicBezTo>
                    <a:pt x="359085" y="914042"/>
                    <a:pt x="652442" y="820917"/>
                    <a:pt x="765667" y="727792"/>
                  </a:cubicBezTo>
                  <a:cubicBezTo>
                    <a:pt x="884039" y="639841"/>
                    <a:pt x="930359" y="562237"/>
                    <a:pt x="930359" y="562237"/>
                  </a:cubicBezTo>
                  <a:cubicBezTo>
                    <a:pt x="775960" y="505327"/>
                    <a:pt x="395111" y="417376"/>
                    <a:pt x="281885" y="396681"/>
                  </a:cubicBezTo>
                  <a:cubicBezTo>
                    <a:pt x="173806" y="375987"/>
                    <a:pt x="-47498" y="344945"/>
                    <a:pt x="9115" y="334598"/>
                  </a:cubicBezTo>
                  <a:cubicBezTo>
                    <a:pt x="65728" y="319077"/>
                    <a:pt x="405404" y="381161"/>
                    <a:pt x="405404" y="381161"/>
                  </a:cubicBezTo>
                  <a:cubicBezTo>
                    <a:pt x="405404" y="381161"/>
                    <a:pt x="379671" y="262168"/>
                    <a:pt x="395111" y="282862"/>
                  </a:cubicBezTo>
                  <a:cubicBezTo>
                    <a:pt x="420844" y="329424"/>
                    <a:pt x="425991" y="375987"/>
                    <a:pt x="446577" y="381161"/>
                  </a:cubicBezTo>
                  <a:cubicBezTo>
                    <a:pt x="462017" y="391508"/>
                    <a:pt x="920066" y="500153"/>
                    <a:pt x="1059024" y="541542"/>
                  </a:cubicBezTo>
                  <a:cubicBezTo>
                    <a:pt x="1218569" y="582931"/>
                    <a:pt x="1347235" y="593278"/>
                    <a:pt x="1475900" y="567410"/>
                  </a:cubicBezTo>
                  <a:cubicBezTo>
                    <a:pt x="1604565" y="541542"/>
                    <a:pt x="1779550" y="293209"/>
                    <a:pt x="1779550" y="293209"/>
                  </a:cubicBezTo>
                  <a:cubicBezTo>
                    <a:pt x="1779550" y="293209"/>
                    <a:pt x="1434727" y="256994"/>
                    <a:pt x="1342088" y="215605"/>
                  </a:cubicBezTo>
                  <a:cubicBezTo>
                    <a:pt x="1285475" y="194911"/>
                    <a:pt x="1372968" y="200084"/>
                    <a:pt x="1460460" y="210432"/>
                  </a:cubicBezTo>
                  <a:cubicBezTo>
                    <a:pt x="1522220" y="215605"/>
                    <a:pt x="1583979" y="220779"/>
                    <a:pt x="1594272" y="215605"/>
                  </a:cubicBezTo>
                  <a:cubicBezTo>
                    <a:pt x="1609712" y="205258"/>
                    <a:pt x="1686911" y="215605"/>
                    <a:pt x="1789844" y="225952"/>
                  </a:cubicBezTo>
                  <a:cubicBezTo>
                    <a:pt x="1877336" y="236300"/>
                    <a:pt x="1980268" y="241473"/>
                    <a:pt x="2083201" y="241473"/>
                  </a:cubicBezTo>
                  <a:cubicBezTo>
                    <a:pt x="2309652" y="241473"/>
                    <a:pt x="2474343" y="241473"/>
                    <a:pt x="2747114" y="200084"/>
                  </a:cubicBezTo>
                  <a:cubicBezTo>
                    <a:pt x="3019885" y="158696"/>
                    <a:pt x="2978712" y="153522"/>
                    <a:pt x="3210309" y="55224"/>
                  </a:cubicBezTo>
                  <a:close/>
                </a:path>
              </a:pathLst>
            </a:custGeom>
            <a:solidFill>
              <a:srgbClr val="72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276" name="Freeform 468">
              <a:extLst>
                <a:ext uri="{FF2B5EF4-FFF2-40B4-BE49-F238E27FC236}">
                  <a16:creationId xmlns:a16="http://schemas.microsoft.com/office/drawing/2014/main" id="{7E9A0785-C5EC-4E8A-B39D-DF7771C44C10}"/>
                </a:ext>
              </a:extLst>
            </p:cNvPr>
            <p:cNvSpPr>
              <a:spLocks/>
            </p:cNvSpPr>
            <p:nvPr/>
          </p:nvSpPr>
          <p:spPr bwMode="auto">
            <a:xfrm>
              <a:off x="8279538" y="1013711"/>
              <a:ext cx="529996" cy="357073"/>
            </a:xfrm>
            <a:custGeom>
              <a:avLst/>
              <a:gdLst>
                <a:gd name="T0" fmla="*/ 103 w 103"/>
                <a:gd name="T1" fmla="*/ 34 h 69"/>
                <a:gd name="T2" fmla="*/ 9 w 103"/>
                <a:gd name="T3" fmla="*/ 29 h 69"/>
                <a:gd name="T4" fmla="*/ 6 w 103"/>
                <a:gd name="T5" fmla="*/ 38 h 69"/>
                <a:gd name="T6" fmla="*/ 1 w 103"/>
                <a:gd name="T7" fmla="*/ 50 h 69"/>
                <a:gd name="T8" fmla="*/ 36 w 103"/>
                <a:gd name="T9" fmla="*/ 64 h 69"/>
                <a:gd name="T10" fmla="*/ 103 w 103"/>
                <a:gd name="T11" fmla="*/ 5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3" h="69">
                  <a:moveTo>
                    <a:pt x="103" y="34"/>
                  </a:moveTo>
                  <a:cubicBezTo>
                    <a:pt x="103" y="34"/>
                    <a:pt x="54" y="0"/>
                    <a:pt x="9" y="29"/>
                  </a:cubicBezTo>
                  <a:cubicBezTo>
                    <a:pt x="9" y="29"/>
                    <a:pt x="2" y="34"/>
                    <a:pt x="6" y="38"/>
                  </a:cubicBezTo>
                  <a:cubicBezTo>
                    <a:pt x="11" y="41"/>
                    <a:pt x="0" y="45"/>
                    <a:pt x="1" y="50"/>
                  </a:cubicBezTo>
                  <a:cubicBezTo>
                    <a:pt x="1" y="55"/>
                    <a:pt x="16" y="59"/>
                    <a:pt x="36" y="64"/>
                  </a:cubicBezTo>
                  <a:cubicBezTo>
                    <a:pt x="55" y="69"/>
                    <a:pt x="82" y="69"/>
                    <a:pt x="103" y="50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7" name="Freeform 469">
              <a:extLst>
                <a:ext uri="{FF2B5EF4-FFF2-40B4-BE49-F238E27FC236}">
                  <a16:creationId xmlns:a16="http://schemas.microsoft.com/office/drawing/2014/main" id="{7F219000-5B92-42F0-BE3C-64F275C2F7AB}"/>
                </a:ext>
              </a:extLst>
            </p:cNvPr>
            <p:cNvSpPr>
              <a:spLocks/>
            </p:cNvSpPr>
            <p:nvPr/>
          </p:nvSpPr>
          <p:spPr bwMode="auto">
            <a:xfrm>
              <a:off x="8443477" y="1168667"/>
              <a:ext cx="350336" cy="103304"/>
            </a:xfrm>
            <a:custGeom>
              <a:avLst/>
              <a:gdLst>
                <a:gd name="T0" fmla="*/ 9 w 68"/>
                <a:gd name="T1" fmla="*/ 0 h 20"/>
                <a:gd name="T2" fmla="*/ 37 w 68"/>
                <a:gd name="T3" fmla="*/ 9 h 20"/>
                <a:gd name="T4" fmla="*/ 10 w 68"/>
                <a:gd name="T5" fmla="*/ 14 h 20"/>
                <a:gd name="T6" fmla="*/ 63 w 68"/>
                <a:gd name="T7" fmla="*/ 20 h 20"/>
                <a:gd name="T8" fmla="*/ 68 w 68"/>
                <a:gd name="T9" fmla="*/ 13 h 20"/>
                <a:gd name="T10" fmla="*/ 54 w 68"/>
                <a:gd name="T11" fmla="*/ 2 h 20"/>
                <a:gd name="T12" fmla="*/ 9 w 68"/>
                <a:gd name="T13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8" h="20">
                  <a:moveTo>
                    <a:pt x="9" y="0"/>
                  </a:moveTo>
                  <a:cubicBezTo>
                    <a:pt x="9" y="0"/>
                    <a:pt x="31" y="6"/>
                    <a:pt x="37" y="9"/>
                  </a:cubicBezTo>
                  <a:cubicBezTo>
                    <a:pt x="37" y="9"/>
                    <a:pt x="21" y="9"/>
                    <a:pt x="10" y="14"/>
                  </a:cubicBezTo>
                  <a:cubicBezTo>
                    <a:pt x="0" y="19"/>
                    <a:pt x="63" y="20"/>
                    <a:pt x="63" y="20"/>
                  </a:cubicBezTo>
                  <a:cubicBezTo>
                    <a:pt x="68" y="13"/>
                    <a:pt x="68" y="13"/>
                    <a:pt x="68" y="13"/>
                  </a:cubicBezTo>
                  <a:cubicBezTo>
                    <a:pt x="68" y="13"/>
                    <a:pt x="59" y="2"/>
                    <a:pt x="54" y="2"/>
                  </a:cubicBezTo>
                  <a:cubicBezTo>
                    <a:pt x="49" y="1"/>
                    <a:pt x="9" y="0"/>
                    <a:pt x="9" y="0"/>
                  </a:cubicBezTo>
                  <a:close/>
                </a:path>
              </a:pathLst>
            </a:custGeom>
            <a:solidFill>
              <a:srgbClr val="FFE1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8" name="Freeform 470">
              <a:extLst>
                <a:ext uri="{FF2B5EF4-FFF2-40B4-BE49-F238E27FC236}">
                  <a16:creationId xmlns:a16="http://schemas.microsoft.com/office/drawing/2014/main" id="{BDB2347C-4593-4123-8959-B7D83B0E5C44}"/>
                </a:ext>
              </a:extLst>
            </p:cNvPr>
            <p:cNvSpPr>
              <a:spLocks/>
            </p:cNvSpPr>
            <p:nvPr/>
          </p:nvSpPr>
          <p:spPr bwMode="auto">
            <a:xfrm>
              <a:off x="8295258" y="1211336"/>
              <a:ext cx="565927" cy="231311"/>
            </a:xfrm>
            <a:custGeom>
              <a:avLst/>
              <a:gdLst>
                <a:gd name="T0" fmla="*/ 102 w 110"/>
                <a:gd name="T1" fmla="*/ 31 h 45"/>
                <a:gd name="T2" fmla="*/ 71 w 110"/>
                <a:gd name="T3" fmla="*/ 43 h 45"/>
                <a:gd name="T4" fmla="*/ 69 w 110"/>
                <a:gd name="T5" fmla="*/ 43 h 45"/>
                <a:gd name="T6" fmla="*/ 68 w 110"/>
                <a:gd name="T7" fmla="*/ 44 h 45"/>
                <a:gd name="T8" fmla="*/ 15 w 110"/>
                <a:gd name="T9" fmla="*/ 35 h 45"/>
                <a:gd name="T10" fmla="*/ 12 w 110"/>
                <a:gd name="T11" fmla="*/ 29 h 45"/>
                <a:gd name="T12" fmla="*/ 1 w 110"/>
                <a:gd name="T13" fmla="*/ 20 h 45"/>
                <a:gd name="T14" fmla="*/ 7 w 110"/>
                <a:gd name="T15" fmla="*/ 15 h 45"/>
                <a:gd name="T16" fmla="*/ 99 w 110"/>
                <a:gd name="T17" fmla="*/ 11 h 45"/>
                <a:gd name="T18" fmla="*/ 102 w 110"/>
                <a:gd name="T19" fmla="*/ 31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0" h="45">
                  <a:moveTo>
                    <a:pt x="102" y="31"/>
                  </a:moveTo>
                  <a:cubicBezTo>
                    <a:pt x="94" y="39"/>
                    <a:pt x="83" y="42"/>
                    <a:pt x="71" y="43"/>
                  </a:cubicBezTo>
                  <a:cubicBezTo>
                    <a:pt x="70" y="43"/>
                    <a:pt x="69" y="43"/>
                    <a:pt x="69" y="43"/>
                  </a:cubicBezTo>
                  <a:cubicBezTo>
                    <a:pt x="68" y="44"/>
                    <a:pt x="68" y="44"/>
                    <a:pt x="68" y="44"/>
                  </a:cubicBezTo>
                  <a:cubicBezTo>
                    <a:pt x="44" y="45"/>
                    <a:pt x="19" y="38"/>
                    <a:pt x="15" y="35"/>
                  </a:cubicBezTo>
                  <a:cubicBezTo>
                    <a:pt x="8" y="31"/>
                    <a:pt x="13" y="32"/>
                    <a:pt x="12" y="29"/>
                  </a:cubicBezTo>
                  <a:cubicBezTo>
                    <a:pt x="10" y="27"/>
                    <a:pt x="1" y="24"/>
                    <a:pt x="1" y="20"/>
                  </a:cubicBezTo>
                  <a:cubicBezTo>
                    <a:pt x="0" y="16"/>
                    <a:pt x="7" y="15"/>
                    <a:pt x="7" y="15"/>
                  </a:cubicBezTo>
                  <a:cubicBezTo>
                    <a:pt x="45" y="0"/>
                    <a:pt x="83" y="2"/>
                    <a:pt x="99" y="11"/>
                  </a:cubicBezTo>
                  <a:cubicBezTo>
                    <a:pt x="108" y="16"/>
                    <a:pt x="110" y="23"/>
                    <a:pt x="102" y="31"/>
                  </a:cubicBezTo>
                  <a:close/>
                </a:path>
              </a:pathLst>
            </a:custGeom>
            <a:solidFill>
              <a:srgbClr val="FFEE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9" name="Freeform 471">
              <a:extLst>
                <a:ext uri="{FF2B5EF4-FFF2-40B4-BE49-F238E27FC236}">
                  <a16:creationId xmlns:a16="http://schemas.microsoft.com/office/drawing/2014/main" id="{9BF821B2-DEC7-445B-AE6E-70587FE232C1}"/>
                </a:ext>
              </a:extLst>
            </p:cNvPr>
            <p:cNvSpPr>
              <a:spLocks/>
            </p:cNvSpPr>
            <p:nvPr/>
          </p:nvSpPr>
          <p:spPr bwMode="auto">
            <a:xfrm>
              <a:off x="8614154" y="1267479"/>
              <a:ext cx="247032" cy="166185"/>
            </a:xfrm>
            <a:custGeom>
              <a:avLst/>
              <a:gdLst>
                <a:gd name="T0" fmla="*/ 40 w 48"/>
                <a:gd name="T1" fmla="*/ 20 h 32"/>
                <a:gd name="T2" fmla="*/ 9 w 48"/>
                <a:gd name="T3" fmla="*/ 32 h 32"/>
                <a:gd name="T4" fmla="*/ 32 w 48"/>
                <a:gd name="T5" fmla="*/ 24 h 32"/>
                <a:gd name="T6" fmla="*/ 4 w 48"/>
                <a:gd name="T7" fmla="*/ 21 h 32"/>
                <a:gd name="T8" fmla="*/ 27 w 48"/>
                <a:gd name="T9" fmla="*/ 14 h 32"/>
                <a:gd name="T10" fmla="*/ 0 w 48"/>
                <a:gd name="T11" fmla="*/ 13 h 32"/>
                <a:gd name="T12" fmla="*/ 25 w 48"/>
                <a:gd name="T13" fmla="*/ 10 h 32"/>
                <a:gd name="T14" fmla="*/ 32 w 48"/>
                <a:gd name="T15" fmla="*/ 0 h 32"/>
                <a:gd name="T16" fmla="*/ 37 w 48"/>
                <a:gd name="T17" fmla="*/ 0 h 32"/>
                <a:gd name="T18" fmla="*/ 40 w 48"/>
                <a:gd name="T19" fmla="*/ 2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32">
                  <a:moveTo>
                    <a:pt x="40" y="20"/>
                  </a:moveTo>
                  <a:cubicBezTo>
                    <a:pt x="32" y="28"/>
                    <a:pt x="21" y="31"/>
                    <a:pt x="9" y="32"/>
                  </a:cubicBezTo>
                  <a:cubicBezTo>
                    <a:pt x="17" y="31"/>
                    <a:pt x="30" y="25"/>
                    <a:pt x="32" y="24"/>
                  </a:cubicBezTo>
                  <a:cubicBezTo>
                    <a:pt x="20" y="28"/>
                    <a:pt x="4" y="21"/>
                    <a:pt x="4" y="21"/>
                  </a:cubicBezTo>
                  <a:cubicBezTo>
                    <a:pt x="17" y="22"/>
                    <a:pt x="27" y="14"/>
                    <a:pt x="27" y="14"/>
                  </a:cubicBezTo>
                  <a:cubicBezTo>
                    <a:pt x="18" y="17"/>
                    <a:pt x="0" y="13"/>
                    <a:pt x="0" y="13"/>
                  </a:cubicBezTo>
                  <a:cubicBezTo>
                    <a:pt x="0" y="13"/>
                    <a:pt x="17" y="14"/>
                    <a:pt x="25" y="10"/>
                  </a:cubicBezTo>
                  <a:cubicBezTo>
                    <a:pt x="33" y="6"/>
                    <a:pt x="32" y="0"/>
                    <a:pt x="32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46" y="5"/>
                    <a:pt x="48" y="12"/>
                    <a:pt x="40" y="20"/>
                  </a:cubicBezTo>
                  <a:close/>
                </a:path>
              </a:pathLst>
            </a:custGeom>
            <a:solidFill>
              <a:srgbClr val="FFE1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0" name="Freeform 472">
              <a:extLst>
                <a:ext uri="{FF2B5EF4-FFF2-40B4-BE49-F238E27FC236}">
                  <a16:creationId xmlns:a16="http://schemas.microsoft.com/office/drawing/2014/main" id="{5351C439-EF98-4A46-AC7C-A0853E847B2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51402" y="993499"/>
              <a:ext cx="509784" cy="238049"/>
            </a:xfrm>
            <a:custGeom>
              <a:avLst/>
              <a:gdLst>
                <a:gd name="T0" fmla="*/ 89 w 99"/>
                <a:gd name="T1" fmla="*/ 46 h 46"/>
                <a:gd name="T2" fmla="*/ 68 w 99"/>
                <a:gd name="T3" fmla="*/ 43 h 46"/>
                <a:gd name="T4" fmla="*/ 68 w 99"/>
                <a:gd name="T5" fmla="*/ 43 h 46"/>
                <a:gd name="T6" fmla="*/ 63 w 99"/>
                <a:gd name="T7" fmla="*/ 42 h 46"/>
                <a:gd name="T8" fmla="*/ 60 w 99"/>
                <a:gd name="T9" fmla="*/ 41 h 46"/>
                <a:gd name="T10" fmla="*/ 60 w 99"/>
                <a:gd name="T11" fmla="*/ 41 h 46"/>
                <a:gd name="T12" fmla="*/ 6 w 99"/>
                <a:gd name="T13" fmla="*/ 25 h 46"/>
                <a:gd name="T14" fmla="*/ 13 w 99"/>
                <a:gd name="T15" fmla="*/ 15 h 46"/>
                <a:gd name="T16" fmla="*/ 13 w 99"/>
                <a:gd name="T17" fmla="*/ 3 h 46"/>
                <a:gd name="T18" fmla="*/ 62 w 99"/>
                <a:gd name="T19" fmla="*/ 10 h 46"/>
                <a:gd name="T20" fmla="*/ 94 w 99"/>
                <a:gd name="T21" fmla="*/ 34 h 46"/>
                <a:gd name="T22" fmla="*/ 89 w 99"/>
                <a:gd name="T23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9" h="46">
                  <a:moveTo>
                    <a:pt x="89" y="46"/>
                  </a:moveTo>
                  <a:cubicBezTo>
                    <a:pt x="89" y="46"/>
                    <a:pt x="80" y="45"/>
                    <a:pt x="68" y="43"/>
                  </a:cubicBezTo>
                  <a:cubicBezTo>
                    <a:pt x="68" y="43"/>
                    <a:pt x="68" y="43"/>
                    <a:pt x="68" y="43"/>
                  </a:cubicBezTo>
                  <a:cubicBezTo>
                    <a:pt x="66" y="42"/>
                    <a:pt x="65" y="42"/>
                    <a:pt x="63" y="42"/>
                  </a:cubicBezTo>
                  <a:cubicBezTo>
                    <a:pt x="62" y="41"/>
                    <a:pt x="61" y="41"/>
                    <a:pt x="60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38" y="37"/>
                    <a:pt x="10" y="30"/>
                    <a:pt x="6" y="25"/>
                  </a:cubicBezTo>
                  <a:cubicBezTo>
                    <a:pt x="0" y="15"/>
                    <a:pt x="11" y="16"/>
                    <a:pt x="13" y="15"/>
                  </a:cubicBezTo>
                  <a:cubicBezTo>
                    <a:pt x="16" y="13"/>
                    <a:pt x="11" y="5"/>
                    <a:pt x="13" y="3"/>
                  </a:cubicBezTo>
                  <a:cubicBezTo>
                    <a:pt x="14" y="1"/>
                    <a:pt x="38" y="0"/>
                    <a:pt x="62" y="10"/>
                  </a:cubicBezTo>
                  <a:cubicBezTo>
                    <a:pt x="74" y="15"/>
                    <a:pt x="86" y="22"/>
                    <a:pt x="94" y="34"/>
                  </a:cubicBezTo>
                  <a:cubicBezTo>
                    <a:pt x="94" y="34"/>
                    <a:pt x="99" y="46"/>
                    <a:pt x="89" y="46"/>
                  </a:cubicBezTo>
                  <a:close/>
                </a:path>
              </a:pathLst>
            </a:custGeom>
            <a:solidFill>
              <a:srgbClr val="FFEE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1" name="Freeform 473">
              <a:extLst>
                <a:ext uri="{FF2B5EF4-FFF2-40B4-BE49-F238E27FC236}">
                  <a16:creationId xmlns:a16="http://schemas.microsoft.com/office/drawing/2014/main" id="{CBAE085A-9F64-48BC-9967-A6E9927EACEE}"/>
                </a:ext>
              </a:extLst>
            </p:cNvPr>
            <p:cNvSpPr>
              <a:spLocks/>
            </p:cNvSpPr>
            <p:nvPr/>
          </p:nvSpPr>
          <p:spPr bwMode="auto">
            <a:xfrm>
              <a:off x="8712967" y="1132735"/>
              <a:ext cx="179659" cy="264998"/>
            </a:xfrm>
            <a:custGeom>
              <a:avLst/>
              <a:gdLst>
                <a:gd name="T0" fmla="*/ 22 w 35"/>
                <a:gd name="T1" fmla="*/ 5 h 51"/>
                <a:gd name="T2" fmla="*/ 11 w 35"/>
                <a:gd name="T3" fmla="*/ 0 h 51"/>
                <a:gd name="T4" fmla="*/ 19 w 35"/>
                <a:gd name="T5" fmla="*/ 15 h 51"/>
                <a:gd name="T6" fmla="*/ 2 w 35"/>
                <a:gd name="T7" fmla="*/ 20 h 51"/>
                <a:gd name="T8" fmla="*/ 17 w 35"/>
                <a:gd name="T9" fmla="*/ 32 h 51"/>
                <a:gd name="T10" fmla="*/ 0 w 35"/>
                <a:gd name="T11" fmla="*/ 47 h 51"/>
                <a:gd name="T12" fmla="*/ 19 w 35"/>
                <a:gd name="T13" fmla="*/ 43 h 51"/>
                <a:gd name="T14" fmla="*/ 15 w 35"/>
                <a:gd name="T15" fmla="*/ 51 h 51"/>
                <a:gd name="T16" fmla="*/ 30 w 35"/>
                <a:gd name="T17" fmla="*/ 33 h 51"/>
                <a:gd name="T18" fmla="*/ 35 w 35"/>
                <a:gd name="T19" fmla="*/ 28 h 51"/>
                <a:gd name="T20" fmla="*/ 31 w 35"/>
                <a:gd name="T21" fmla="*/ 21 h 51"/>
                <a:gd name="T22" fmla="*/ 22 w 35"/>
                <a:gd name="T23" fmla="*/ 5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5" h="51">
                  <a:moveTo>
                    <a:pt x="22" y="5"/>
                  </a:moveTo>
                  <a:cubicBezTo>
                    <a:pt x="19" y="3"/>
                    <a:pt x="15" y="0"/>
                    <a:pt x="11" y="0"/>
                  </a:cubicBezTo>
                  <a:cubicBezTo>
                    <a:pt x="19" y="6"/>
                    <a:pt x="21" y="12"/>
                    <a:pt x="19" y="15"/>
                  </a:cubicBezTo>
                  <a:cubicBezTo>
                    <a:pt x="16" y="19"/>
                    <a:pt x="2" y="20"/>
                    <a:pt x="2" y="20"/>
                  </a:cubicBezTo>
                  <a:cubicBezTo>
                    <a:pt x="2" y="20"/>
                    <a:pt x="15" y="25"/>
                    <a:pt x="17" y="32"/>
                  </a:cubicBezTo>
                  <a:cubicBezTo>
                    <a:pt x="19" y="38"/>
                    <a:pt x="13" y="47"/>
                    <a:pt x="0" y="47"/>
                  </a:cubicBezTo>
                  <a:cubicBezTo>
                    <a:pt x="8" y="49"/>
                    <a:pt x="14" y="48"/>
                    <a:pt x="19" y="43"/>
                  </a:cubicBezTo>
                  <a:cubicBezTo>
                    <a:pt x="21" y="41"/>
                    <a:pt x="15" y="51"/>
                    <a:pt x="15" y="51"/>
                  </a:cubicBezTo>
                  <a:cubicBezTo>
                    <a:pt x="15" y="51"/>
                    <a:pt x="23" y="48"/>
                    <a:pt x="30" y="33"/>
                  </a:cubicBezTo>
                  <a:cubicBezTo>
                    <a:pt x="31" y="30"/>
                    <a:pt x="34" y="32"/>
                    <a:pt x="35" y="28"/>
                  </a:cubicBezTo>
                  <a:cubicBezTo>
                    <a:pt x="35" y="25"/>
                    <a:pt x="32" y="25"/>
                    <a:pt x="31" y="21"/>
                  </a:cubicBezTo>
                  <a:cubicBezTo>
                    <a:pt x="30" y="17"/>
                    <a:pt x="26" y="8"/>
                    <a:pt x="22" y="5"/>
                  </a:cubicBezTo>
                  <a:close/>
                </a:path>
              </a:pathLst>
            </a:custGeom>
            <a:solidFill>
              <a:srgbClr val="72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2" name="Freeform 474">
              <a:extLst>
                <a:ext uri="{FF2B5EF4-FFF2-40B4-BE49-F238E27FC236}">
                  <a16:creationId xmlns:a16="http://schemas.microsoft.com/office/drawing/2014/main" id="{6E655FFC-DC4B-4C6A-80DE-3FC6AB3004D8}"/>
                </a:ext>
              </a:extLst>
            </p:cNvPr>
            <p:cNvSpPr>
              <a:spLocks/>
            </p:cNvSpPr>
            <p:nvPr/>
          </p:nvSpPr>
          <p:spPr bwMode="auto">
            <a:xfrm>
              <a:off x="8856694" y="1143964"/>
              <a:ext cx="878086" cy="267243"/>
            </a:xfrm>
            <a:custGeom>
              <a:avLst/>
              <a:gdLst>
                <a:gd name="T0" fmla="*/ 1 w 171"/>
                <a:gd name="T1" fmla="*/ 23 h 52"/>
                <a:gd name="T2" fmla="*/ 167 w 171"/>
                <a:gd name="T3" fmla="*/ 0 h 52"/>
                <a:gd name="T4" fmla="*/ 170 w 171"/>
                <a:gd name="T5" fmla="*/ 10 h 52"/>
                <a:gd name="T6" fmla="*/ 0 w 171"/>
                <a:gd name="T7" fmla="*/ 27 h 52"/>
                <a:gd name="T8" fmla="*/ 1 w 171"/>
                <a:gd name="T9" fmla="*/ 23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1" h="52">
                  <a:moveTo>
                    <a:pt x="1" y="23"/>
                  </a:moveTo>
                  <a:cubicBezTo>
                    <a:pt x="1" y="23"/>
                    <a:pt x="121" y="50"/>
                    <a:pt x="167" y="0"/>
                  </a:cubicBezTo>
                  <a:cubicBezTo>
                    <a:pt x="167" y="0"/>
                    <a:pt x="170" y="6"/>
                    <a:pt x="170" y="10"/>
                  </a:cubicBezTo>
                  <a:cubicBezTo>
                    <a:pt x="171" y="15"/>
                    <a:pt x="122" y="52"/>
                    <a:pt x="0" y="27"/>
                  </a:cubicBezTo>
                  <a:cubicBezTo>
                    <a:pt x="1" y="23"/>
                    <a:pt x="1" y="23"/>
                    <a:pt x="1" y="23"/>
                  </a:cubicBezTo>
                </a:path>
              </a:pathLst>
            </a:custGeom>
            <a:solidFill>
              <a:srgbClr val="72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3" name="Freeform 475">
              <a:extLst>
                <a:ext uri="{FF2B5EF4-FFF2-40B4-BE49-F238E27FC236}">
                  <a16:creationId xmlns:a16="http://schemas.microsoft.com/office/drawing/2014/main" id="{B7934B49-828D-400E-A120-CF227DBAFD5B}"/>
                </a:ext>
              </a:extLst>
            </p:cNvPr>
            <p:cNvSpPr>
              <a:spLocks/>
            </p:cNvSpPr>
            <p:nvPr/>
          </p:nvSpPr>
          <p:spPr bwMode="auto">
            <a:xfrm>
              <a:off x="8634366" y="1045151"/>
              <a:ext cx="226820" cy="186397"/>
            </a:xfrm>
            <a:custGeom>
              <a:avLst/>
              <a:gdLst>
                <a:gd name="T0" fmla="*/ 34 w 44"/>
                <a:gd name="T1" fmla="*/ 36 h 36"/>
                <a:gd name="T2" fmla="*/ 13 w 44"/>
                <a:gd name="T3" fmla="*/ 33 h 36"/>
                <a:gd name="T4" fmla="*/ 28 w 44"/>
                <a:gd name="T5" fmla="*/ 29 h 36"/>
                <a:gd name="T6" fmla="*/ 0 w 44"/>
                <a:gd name="T7" fmla="*/ 19 h 36"/>
                <a:gd name="T8" fmla="*/ 29 w 44"/>
                <a:gd name="T9" fmla="*/ 24 h 36"/>
                <a:gd name="T10" fmla="*/ 1 w 44"/>
                <a:gd name="T11" fmla="*/ 6 h 36"/>
                <a:gd name="T12" fmla="*/ 25 w 44"/>
                <a:gd name="T13" fmla="*/ 14 h 36"/>
                <a:gd name="T14" fmla="*/ 12 w 44"/>
                <a:gd name="T15" fmla="*/ 5 h 36"/>
                <a:gd name="T16" fmla="*/ 7 w 44"/>
                <a:gd name="T17" fmla="*/ 0 h 36"/>
                <a:gd name="T18" fmla="*/ 39 w 44"/>
                <a:gd name="T19" fmla="*/ 24 h 36"/>
                <a:gd name="T20" fmla="*/ 34 w 44"/>
                <a:gd name="T21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4" h="36">
                  <a:moveTo>
                    <a:pt x="34" y="36"/>
                  </a:moveTo>
                  <a:cubicBezTo>
                    <a:pt x="34" y="36"/>
                    <a:pt x="25" y="35"/>
                    <a:pt x="13" y="33"/>
                  </a:cubicBezTo>
                  <a:cubicBezTo>
                    <a:pt x="20" y="34"/>
                    <a:pt x="30" y="34"/>
                    <a:pt x="28" y="29"/>
                  </a:cubicBezTo>
                  <a:cubicBezTo>
                    <a:pt x="24" y="22"/>
                    <a:pt x="0" y="19"/>
                    <a:pt x="0" y="19"/>
                  </a:cubicBezTo>
                  <a:cubicBezTo>
                    <a:pt x="16" y="15"/>
                    <a:pt x="28" y="24"/>
                    <a:pt x="29" y="24"/>
                  </a:cubicBezTo>
                  <a:cubicBezTo>
                    <a:pt x="24" y="13"/>
                    <a:pt x="1" y="6"/>
                    <a:pt x="1" y="6"/>
                  </a:cubicBezTo>
                  <a:cubicBezTo>
                    <a:pt x="14" y="7"/>
                    <a:pt x="24" y="13"/>
                    <a:pt x="25" y="14"/>
                  </a:cubicBezTo>
                  <a:cubicBezTo>
                    <a:pt x="24" y="13"/>
                    <a:pt x="19" y="9"/>
                    <a:pt x="12" y="5"/>
                  </a:cubicBezTo>
                  <a:cubicBezTo>
                    <a:pt x="9" y="3"/>
                    <a:pt x="8" y="1"/>
                    <a:pt x="7" y="0"/>
                  </a:cubicBezTo>
                  <a:cubicBezTo>
                    <a:pt x="19" y="5"/>
                    <a:pt x="31" y="12"/>
                    <a:pt x="39" y="24"/>
                  </a:cubicBezTo>
                  <a:cubicBezTo>
                    <a:pt x="39" y="24"/>
                    <a:pt x="44" y="36"/>
                    <a:pt x="34" y="36"/>
                  </a:cubicBezTo>
                  <a:close/>
                </a:path>
              </a:pathLst>
            </a:custGeom>
            <a:solidFill>
              <a:srgbClr val="FFE1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4" name="Freeform 476">
              <a:extLst>
                <a:ext uri="{FF2B5EF4-FFF2-40B4-BE49-F238E27FC236}">
                  <a16:creationId xmlns:a16="http://schemas.microsoft.com/office/drawing/2014/main" id="{5F770308-9414-4608-8636-03197543CD16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0965" y="831805"/>
              <a:ext cx="220083" cy="166185"/>
            </a:xfrm>
            <a:custGeom>
              <a:avLst/>
              <a:gdLst>
                <a:gd name="T0" fmla="*/ 43 w 43"/>
                <a:gd name="T1" fmla="*/ 23 h 32"/>
                <a:gd name="T2" fmla="*/ 8 w 43"/>
                <a:gd name="T3" fmla="*/ 3 h 32"/>
                <a:gd name="T4" fmla="*/ 5 w 43"/>
                <a:gd name="T5" fmla="*/ 6 h 32"/>
                <a:gd name="T6" fmla="*/ 0 w 43"/>
                <a:gd name="T7" fmla="*/ 9 h 32"/>
                <a:gd name="T8" fmla="*/ 11 w 43"/>
                <a:gd name="T9" fmla="*/ 22 h 32"/>
                <a:gd name="T10" fmla="*/ 40 w 43"/>
                <a:gd name="T11" fmla="*/ 29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" h="32">
                  <a:moveTo>
                    <a:pt x="43" y="23"/>
                  </a:moveTo>
                  <a:cubicBezTo>
                    <a:pt x="43" y="23"/>
                    <a:pt x="31" y="0"/>
                    <a:pt x="8" y="3"/>
                  </a:cubicBezTo>
                  <a:cubicBezTo>
                    <a:pt x="8" y="3"/>
                    <a:pt x="4" y="4"/>
                    <a:pt x="5" y="6"/>
                  </a:cubicBezTo>
                  <a:cubicBezTo>
                    <a:pt x="6" y="8"/>
                    <a:pt x="1" y="7"/>
                    <a:pt x="0" y="9"/>
                  </a:cubicBezTo>
                  <a:cubicBezTo>
                    <a:pt x="0" y="12"/>
                    <a:pt x="5" y="16"/>
                    <a:pt x="11" y="22"/>
                  </a:cubicBezTo>
                  <a:cubicBezTo>
                    <a:pt x="18" y="27"/>
                    <a:pt x="28" y="32"/>
                    <a:pt x="40" y="29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5" name="Freeform 477">
              <a:extLst>
                <a:ext uri="{FF2B5EF4-FFF2-40B4-BE49-F238E27FC236}">
                  <a16:creationId xmlns:a16="http://schemas.microsoft.com/office/drawing/2014/main" id="{64A15E8C-F3C0-48B9-BA6B-9CA04B3DE32B}"/>
                </a:ext>
              </a:extLst>
            </p:cNvPr>
            <p:cNvSpPr>
              <a:spLocks/>
            </p:cNvSpPr>
            <p:nvPr/>
          </p:nvSpPr>
          <p:spPr bwMode="auto">
            <a:xfrm>
              <a:off x="9968337" y="878966"/>
              <a:ext cx="136990" cy="98813"/>
            </a:xfrm>
            <a:custGeom>
              <a:avLst/>
              <a:gdLst>
                <a:gd name="T0" fmla="*/ 7 w 27"/>
                <a:gd name="T1" fmla="*/ 0 h 19"/>
                <a:gd name="T2" fmla="*/ 16 w 27"/>
                <a:gd name="T3" fmla="*/ 9 h 19"/>
                <a:gd name="T4" fmla="*/ 5 w 27"/>
                <a:gd name="T5" fmla="*/ 6 h 19"/>
                <a:gd name="T6" fmla="*/ 24 w 27"/>
                <a:gd name="T7" fmla="*/ 19 h 19"/>
                <a:gd name="T8" fmla="*/ 27 w 27"/>
                <a:gd name="T9" fmla="*/ 17 h 19"/>
                <a:gd name="T10" fmla="*/ 24 w 27"/>
                <a:gd name="T11" fmla="*/ 10 h 19"/>
                <a:gd name="T12" fmla="*/ 7 w 27"/>
                <a:gd name="T1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" h="19">
                  <a:moveTo>
                    <a:pt x="7" y="0"/>
                  </a:moveTo>
                  <a:cubicBezTo>
                    <a:pt x="7" y="0"/>
                    <a:pt x="15" y="7"/>
                    <a:pt x="16" y="9"/>
                  </a:cubicBezTo>
                  <a:cubicBezTo>
                    <a:pt x="16" y="9"/>
                    <a:pt x="10" y="6"/>
                    <a:pt x="5" y="6"/>
                  </a:cubicBezTo>
                  <a:cubicBezTo>
                    <a:pt x="0" y="6"/>
                    <a:pt x="24" y="19"/>
                    <a:pt x="24" y="19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7" y="17"/>
                    <a:pt x="26" y="11"/>
                    <a:pt x="24" y="10"/>
                  </a:cubicBezTo>
                  <a:cubicBezTo>
                    <a:pt x="22" y="9"/>
                    <a:pt x="7" y="0"/>
                    <a:pt x="7" y="0"/>
                  </a:cubicBezTo>
                  <a:close/>
                </a:path>
              </a:pathLst>
            </a:custGeom>
            <a:solidFill>
              <a:srgbClr val="FFE1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6" name="Freeform 478">
              <a:extLst>
                <a:ext uri="{FF2B5EF4-FFF2-40B4-BE49-F238E27FC236}">
                  <a16:creationId xmlns:a16="http://schemas.microsoft.com/office/drawing/2014/main" id="{90C1E572-DECB-417C-BD71-B2931809A34D}"/>
                </a:ext>
              </a:extLst>
            </p:cNvPr>
            <p:cNvSpPr>
              <a:spLocks/>
            </p:cNvSpPr>
            <p:nvPr/>
          </p:nvSpPr>
          <p:spPr bwMode="auto">
            <a:xfrm>
              <a:off x="9896473" y="890195"/>
              <a:ext cx="220083" cy="143727"/>
            </a:xfrm>
            <a:custGeom>
              <a:avLst/>
              <a:gdLst>
                <a:gd name="T0" fmla="*/ 38 w 43"/>
                <a:gd name="T1" fmla="*/ 26 h 28"/>
                <a:gd name="T2" fmla="*/ 24 w 43"/>
                <a:gd name="T3" fmla="*/ 25 h 28"/>
                <a:gd name="T4" fmla="*/ 23 w 43"/>
                <a:gd name="T5" fmla="*/ 24 h 28"/>
                <a:gd name="T6" fmla="*/ 23 w 43"/>
                <a:gd name="T7" fmla="*/ 24 h 28"/>
                <a:gd name="T8" fmla="*/ 4 w 43"/>
                <a:gd name="T9" fmla="*/ 11 h 28"/>
                <a:gd name="T10" fmla="*/ 3 w 43"/>
                <a:gd name="T11" fmla="*/ 8 h 28"/>
                <a:gd name="T12" fmla="*/ 1 w 43"/>
                <a:gd name="T13" fmla="*/ 2 h 28"/>
                <a:gd name="T14" fmla="*/ 5 w 43"/>
                <a:gd name="T15" fmla="*/ 1 h 28"/>
                <a:gd name="T16" fmla="*/ 41 w 43"/>
                <a:gd name="T17" fmla="*/ 18 h 28"/>
                <a:gd name="T18" fmla="*/ 38 w 43"/>
                <a:gd name="T19" fmla="*/ 2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" h="28">
                  <a:moveTo>
                    <a:pt x="38" y="26"/>
                  </a:moveTo>
                  <a:cubicBezTo>
                    <a:pt x="34" y="28"/>
                    <a:pt x="28" y="27"/>
                    <a:pt x="24" y="25"/>
                  </a:cubicBezTo>
                  <a:cubicBezTo>
                    <a:pt x="23" y="24"/>
                    <a:pt x="23" y="24"/>
                    <a:pt x="23" y="24"/>
                  </a:cubicBezTo>
                  <a:cubicBezTo>
                    <a:pt x="23" y="24"/>
                    <a:pt x="23" y="24"/>
                    <a:pt x="23" y="24"/>
                  </a:cubicBezTo>
                  <a:cubicBezTo>
                    <a:pt x="13" y="20"/>
                    <a:pt x="5" y="12"/>
                    <a:pt x="4" y="11"/>
                  </a:cubicBezTo>
                  <a:cubicBezTo>
                    <a:pt x="2" y="8"/>
                    <a:pt x="4" y="9"/>
                    <a:pt x="3" y="8"/>
                  </a:cubicBezTo>
                  <a:cubicBezTo>
                    <a:pt x="3" y="6"/>
                    <a:pt x="0" y="4"/>
                    <a:pt x="1" y="2"/>
                  </a:cubicBezTo>
                  <a:cubicBezTo>
                    <a:pt x="2" y="0"/>
                    <a:pt x="5" y="1"/>
                    <a:pt x="5" y="1"/>
                  </a:cubicBezTo>
                  <a:cubicBezTo>
                    <a:pt x="22" y="3"/>
                    <a:pt x="37" y="11"/>
                    <a:pt x="41" y="18"/>
                  </a:cubicBezTo>
                  <a:cubicBezTo>
                    <a:pt x="43" y="21"/>
                    <a:pt x="43" y="25"/>
                    <a:pt x="38" y="26"/>
                  </a:cubicBezTo>
                  <a:close/>
                </a:path>
              </a:pathLst>
            </a:custGeom>
            <a:solidFill>
              <a:srgbClr val="FFEE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" name="Freeform 479">
              <a:extLst>
                <a:ext uri="{FF2B5EF4-FFF2-40B4-BE49-F238E27FC236}">
                  <a16:creationId xmlns:a16="http://schemas.microsoft.com/office/drawing/2014/main" id="{E519913E-8338-4527-A2F2-BD2E21E24E6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19989" y="966550"/>
              <a:ext cx="96567" cy="67372"/>
            </a:xfrm>
            <a:custGeom>
              <a:avLst/>
              <a:gdLst>
                <a:gd name="T0" fmla="*/ 14 w 19"/>
                <a:gd name="T1" fmla="*/ 11 h 13"/>
                <a:gd name="T2" fmla="*/ 0 w 19"/>
                <a:gd name="T3" fmla="*/ 10 h 13"/>
                <a:gd name="T4" fmla="*/ 10 w 19"/>
                <a:gd name="T5" fmla="*/ 11 h 13"/>
                <a:gd name="T6" fmla="*/ 0 w 19"/>
                <a:gd name="T7" fmla="*/ 4 h 13"/>
                <a:gd name="T8" fmla="*/ 10 w 19"/>
                <a:gd name="T9" fmla="*/ 6 h 13"/>
                <a:gd name="T10" fmla="*/ 0 w 19"/>
                <a:gd name="T11" fmla="*/ 0 h 13"/>
                <a:gd name="T12" fmla="*/ 10 w 19"/>
                <a:gd name="T13" fmla="*/ 4 h 13"/>
                <a:gd name="T14" fmla="*/ 15 w 19"/>
                <a:gd name="T15" fmla="*/ 2 h 13"/>
                <a:gd name="T16" fmla="*/ 17 w 19"/>
                <a:gd name="T17" fmla="*/ 3 h 13"/>
                <a:gd name="T18" fmla="*/ 14 w 19"/>
                <a:gd name="T19" fmla="*/ 1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" h="13">
                  <a:moveTo>
                    <a:pt x="14" y="11"/>
                  </a:moveTo>
                  <a:cubicBezTo>
                    <a:pt x="10" y="13"/>
                    <a:pt x="4" y="12"/>
                    <a:pt x="0" y="10"/>
                  </a:cubicBezTo>
                  <a:cubicBezTo>
                    <a:pt x="3" y="11"/>
                    <a:pt x="9" y="11"/>
                    <a:pt x="10" y="11"/>
                  </a:cubicBezTo>
                  <a:cubicBezTo>
                    <a:pt x="5" y="10"/>
                    <a:pt x="0" y="4"/>
                    <a:pt x="0" y="4"/>
                  </a:cubicBezTo>
                  <a:cubicBezTo>
                    <a:pt x="5" y="7"/>
                    <a:pt x="10" y="6"/>
                    <a:pt x="10" y="6"/>
                  </a:cubicBezTo>
                  <a:cubicBezTo>
                    <a:pt x="6" y="6"/>
                    <a:pt x="0" y="0"/>
                    <a:pt x="0" y="0"/>
                  </a:cubicBezTo>
                  <a:cubicBezTo>
                    <a:pt x="0" y="0"/>
                    <a:pt x="7" y="4"/>
                    <a:pt x="10" y="4"/>
                  </a:cubicBezTo>
                  <a:cubicBezTo>
                    <a:pt x="14" y="4"/>
                    <a:pt x="15" y="2"/>
                    <a:pt x="15" y="2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9" y="6"/>
                    <a:pt x="19" y="10"/>
                    <a:pt x="14" y="11"/>
                  </a:cubicBezTo>
                  <a:close/>
                </a:path>
              </a:pathLst>
            </a:custGeom>
            <a:solidFill>
              <a:srgbClr val="FFE1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8" name="Freeform 480">
              <a:extLst>
                <a:ext uri="{FF2B5EF4-FFF2-40B4-BE49-F238E27FC236}">
                  <a16:creationId xmlns:a16="http://schemas.microsoft.com/office/drawing/2014/main" id="{36D48BB0-5E28-4F52-9451-607FF1C2374A}"/>
                </a:ext>
              </a:extLst>
            </p:cNvPr>
            <p:cNvSpPr>
              <a:spLocks/>
            </p:cNvSpPr>
            <p:nvPr/>
          </p:nvSpPr>
          <p:spPr bwMode="auto">
            <a:xfrm>
              <a:off x="9968337" y="800365"/>
              <a:ext cx="168431" cy="177414"/>
            </a:xfrm>
            <a:custGeom>
              <a:avLst/>
              <a:gdLst>
                <a:gd name="T0" fmla="*/ 29 w 33"/>
                <a:gd name="T1" fmla="*/ 32 h 34"/>
                <a:gd name="T2" fmla="*/ 21 w 33"/>
                <a:gd name="T3" fmla="*/ 27 h 34"/>
                <a:gd name="T4" fmla="*/ 21 w 33"/>
                <a:gd name="T5" fmla="*/ 27 h 34"/>
                <a:gd name="T6" fmla="*/ 19 w 33"/>
                <a:gd name="T7" fmla="*/ 25 h 34"/>
                <a:gd name="T8" fmla="*/ 19 w 33"/>
                <a:gd name="T9" fmla="*/ 25 h 34"/>
                <a:gd name="T10" fmla="*/ 19 w 33"/>
                <a:gd name="T11" fmla="*/ 25 h 34"/>
                <a:gd name="T12" fmla="*/ 1 w 33"/>
                <a:gd name="T13" fmla="*/ 8 h 34"/>
                <a:gd name="T14" fmla="*/ 5 w 33"/>
                <a:gd name="T15" fmla="*/ 5 h 34"/>
                <a:gd name="T16" fmla="*/ 8 w 33"/>
                <a:gd name="T17" fmla="*/ 0 h 34"/>
                <a:gd name="T18" fmla="*/ 25 w 33"/>
                <a:gd name="T19" fmla="*/ 13 h 34"/>
                <a:gd name="T20" fmla="*/ 33 w 33"/>
                <a:gd name="T21" fmla="*/ 28 h 34"/>
                <a:gd name="T22" fmla="*/ 29 w 33"/>
                <a:gd name="T23" fmla="*/ 3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3" h="34">
                  <a:moveTo>
                    <a:pt x="29" y="32"/>
                  </a:moveTo>
                  <a:cubicBezTo>
                    <a:pt x="29" y="32"/>
                    <a:pt x="25" y="30"/>
                    <a:pt x="21" y="27"/>
                  </a:cubicBezTo>
                  <a:cubicBezTo>
                    <a:pt x="21" y="27"/>
                    <a:pt x="21" y="27"/>
                    <a:pt x="21" y="27"/>
                  </a:cubicBezTo>
                  <a:cubicBezTo>
                    <a:pt x="21" y="26"/>
                    <a:pt x="20" y="26"/>
                    <a:pt x="19" y="25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11" y="19"/>
                    <a:pt x="1" y="11"/>
                    <a:pt x="1" y="8"/>
                  </a:cubicBezTo>
                  <a:cubicBezTo>
                    <a:pt x="0" y="3"/>
                    <a:pt x="4" y="6"/>
                    <a:pt x="5" y="5"/>
                  </a:cubicBezTo>
                  <a:cubicBezTo>
                    <a:pt x="7" y="5"/>
                    <a:pt x="6" y="1"/>
                    <a:pt x="8" y="0"/>
                  </a:cubicBezTo>
                  <a:cubicBezTo>
                    <a:pt x="8" y="0"/>
                    <a:pt x="18" y="5"/>
                    <a:pt x="25" y="13"/>
                  </a:cubicBezTo>
                  <a:cubicBezTo>
                    <a:pt x="29" y="17"/>
                    <a:pt x="32" y="22"/>
                    <a:pt x="33" y="28"/>
                  </a:cubicBezTo>
                  <a:cubicBezTo>
                    <a:pt x="33" y="28"/>
                    <a:pt x="33" y="34"/>
                    <a:pt x="29" y="32"/>
                  </a:cubicBezTo>
                  <a:close/>
                </a:path>
              </a:pathLst>
            </a:custGeom>
            <a:solidFill>
              <a:srgbClr val="FFEE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9" name="Freeform 481">
              <a:extLst>
                <a:ext uri="{FF2B5EF4-FFF2-40B4-BE49-F238E27FC236}">
                  <a16:creationId xmlns:a16="http://schemas.microsoft.com/office/drawing/2014/main" id="{FDEA7F2E-F9F2-4FA1-A449-E00EB98CB55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49184" y="921635"/>
              <a:ext cx="94321" cy="107796"/>
            </a:xfrm>
            <a:custGeom>
              <a:avLst/>
              <a:gdLst>
                <a:gd name="T0" fmla="*/ 16 w 18"/>
                <a:gd name="T1" fmla="*/ 4 h 21"/>
                <a:gd name="T2" fmla="*/ 13 w 18"/>
                <a:gd name="T3" fmla="*/ 0 h 21"/>
                <a:gd name="T4" fmla="*/ 13 w 18"/>
                <a:gd name="T5" fmla="*/ 8 h 21"/>
                <a:gd name="T6" fmla="*/ 6 w 18"/>
                <a:gd name="T7" fmla="*/ 6 h 21"/>
                <a:gd name="T8" fmla="*/ 9 w 18"/>
                <a:gd name="T9" fmla="*/ 14 h 21"/>
                <a:gd name="T10" fmla="*/ 0 w 18"/>
                <a:gd name="T11" fmla="*/ 16 h 21"/>
                <a:gd name="T12" fmla="*/ 8 w 18"/>
                <a:gd name="T13" fmla="*/ 19 h 21"/>
                <a:gd name="T14" fmla="*/ 5 w 18"/>
                <a:gd name="T15" fmla="*/ 21 h 21"/>
                <a:gd name="T16" fmla="*/ 14 w 18"/>
                <a:gd name="T17" fmla="*/ 17 h 21"/>
                <a:gd name="T18" fmla="*/ 17 w 18"/>
                <a:gd name="T19" fmla="*/ 16 h 21"/>
                <a:gd name="T20" fmla="*/ 17 w 18"/>
                <a:gd name="T21" fmla="*/ 12 h 21"/>
                <a:gd name="T22" fmla="*/ 16 w 18"/>
                <a:gd name="T23" fmla="*/ 4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8" h="21">
                  <a:moveTo>
                    <a:pt x="16" y="4"/>
                  </a:moveTo>
                  <a:cubicBezTo>
                    <a:pt x="16" y="3"/>
                    <a:pt x="15" y="1"/>
                    <a:pt x="13" y="0"/>
                  </a:cubicBezTo>
                  <a:cubicBezTo>
                    <a:pt x="15" y="4"/>
                    <a:pt x="15" y="7"/>
                    <a:pt x="13" y="8"/>
                  </a:cubicBezTo>
                  <a:cubicBezTo>
                    <a:pt x="12" y="9"/>
                    <a:pt x="6" y="6"/>
                    <a:pt x="6" y="6"/>
                  </a:cubicBezTo>
                  <a:cubicBezTo>
                    <a:pt x="6" y="6"/>
                    <a:pt x="10" y="11"/>
                    <a:pt x="9" y="14"/>
                  </a:cubicBezTo>
                  <a:cubicBezTo>
                    <a:pt x="9" y="16"/>
                    <a:pt x="5" y="19"/>
                    <a:pt x="0" y="16"/>
                  </a:cubicBezTo>
                  <a:cubicBezTo>
                    <a:pt x="2" y="19"/>
                    <a:pt x="5" y="19"/>
                    <a:pt x="8" y="19"/>
                  </a:cubicBezTo>
                  <a:cubicBezTo>
                    <a:pt x="9" y="18"/>
                    <a:pt x="5" y="21"/>
                    <a:pt x="5" y="21"/>
                  </a:cubicBezTo>
                  <a:cubicBezTo>
                    <a:pt x="5" y="21"/>
                    <a:pt x="9" y="21"/>
                    <a:pt x="14" y="17"/>
                  </a:cubicBezTo>
                  <a:cubicBezTo>
                    <a:pt x="15" y="16"/>
                    <a:pt x="16" y="17"/>
                    <a:pt x="17" y="16"/>
                  </a:cubicBezTo>
                  <a:cubicBezTo>
                    <a:pt x="18" y="15"/>
                    <a:pt x="16" y="14"/>
                    <a:pt x="17" y="12"/>
                  </a:cubicBezTo>
                  <a:cubicBezTo>
                    <a:pt x="17" y="10"/>
                    <a:pt x="17" y="6"/>
                    <a:pt x="16" y="4"/>
                  </a:cubicBezTo>
                  <a:close/>
                </a:path>
              </a:pathLst>
            </a:custGeom>
            <a:solidFill>
              <a:srgbClr val="72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0" name="Freeform 482">
              <a:extLst>
                <a:ext uri="{FF2B5EF4-FFF2-40B4-BE49-F238E27FC236}">
                  <a16:creationId xmlns:a16="http://schemas.microsoft.com/office/drawing/2014/main" id="{D1BE6D2F-B2D2-46AE-8142-DF0C46C3875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1048" y="993499"/>
              <a:ext cx="361565" cy="175168"/>
            </a:xfrm>
            <a:custGeom>
              <a:avLst/>
              <a:gdLst>
                <a:gd name="T0" fmla="*/ 1 w 70"/>
                <a:gd name="T1" fmla="*/ 0 h 34"/>
                <a:gd name="T2" fmla="*/ 70 w 70"/>
                <a:gd name="T3" fmla="*/ 23 h 34"/>
                <a:gd name="T4" fmla="*/ 69 w 70"/>
                <a:gd name="T5" fmla="*/ 28 h 34"/>
                <a:gd name="T6" fmla="*/ 0 w 70"/>
                <a:gd name="T7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0" h="34">
                  <a:moveTo>
                    <a:pt x="1" y="0"/>
                  </a:moveTo>
                  <a:cubicBezTo>
                    <a:pt x="1" y="0"/>
                    <a:pt x="43" y="33"/>
                    <a:pt x="70" y="23"/>
                  </a:cubicBezTo>
                  <a:cubicBezTo>
                    <a:pt x="70" y="23"/>
                    <a:pt x="70" y="26"/>
                    <a:pt x="69" y="28"/>
                  </a:cubicBezTo>
                  <a:cubicBezTo>
                    <a:pt x="69" y="29"/>
                    <a:pt x="43" y="34"/>
                    <a:pt x="0" y="1"/>
                  </a:cubicBezTo>
                </a:path>
              </a:pathLst>
            </a:custGeom>
            <a:solidFill>
              <a:srgbClr val="72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1" name="Freeform 483">
              <a:extLst>
                <a:ext uri="{FF2B5EF4-FFF2-40B4-BE49-F238E27FC236}">
                  <a16:creationId xmlns:a16="http://schemas.microsoft.com/office/drawing/2014/main" id="{398B5AEF-5A7A-4F9C-BE6E-AA2409ACD97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64904" y="867737"/>
              <a:ext cx="71864" cy="110041"/>
            </a:xfrm>
            <a:custGeom>
              <a:avLst/>
              <a:gdLst>
                <a:gd name="T0" fmla="*/ 10 w 14"/>
                <a:gd name="T1" fmla="*/ 19 h 21"/>
                <a:gd name="T2" fmla="*/ 2 w 14"/>
                <a:gd name="T3" fmla="*/ 14 h 21"/>
                <a:gd name="T4" fmla="*/ 8 w 14"/>
                <a:gd name="T5" fmla="*/ 15 h 21"/>
                <a:gd name="T6" fmla="*/ 0 w 14"/>
                <a:gd name="T7" fmla="*/ 6 h 21"/>
                <a:gd name="T8" fmla="*/ 10 w 14"/>
                <a:gd name="T9" fmla="*/ 14 h 21"/>
                <a:gd name="T10" fmla="*/ 3 w 14"/>
                <a:gd name="T11" fmla="*/ 1 h 21"/>
                <a:gd name="T12" fmla="*/ 10 w 14"/>
                <a:gd name="T13" fmla="*/ 9 h 21"/>
                <a:gd name="T14" fmla="*/ 7 w 14"/>
                <a:gd name="T15" fmla="*/ 3 h 21"/>
                <a:gd name="T16" fmla="*/ 6 w 14"/>
                <a:gd name="T17" fmla="*/ 0 h 21"/>
                <a:gd name="T18" fmla="*/ 14 w 14"/>
                <a:gd name="T19" fmla="*/ 15 h 21"/>
                <a:gd name="T20" fmla="*/ 10 w 14"/>
                <a:gd name="T21" fmla="*/ 19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" h="21">
                  <a:moveTo>
                    <a:pt x="10" y="19"/>
                  </a:moveTo>
                  <a:cubicBezTo>
                    <a:pt x="10" y="19"/>
                    <a:pt x="6" y="17"/>
                    <a:pt x="2" y="14"/>
                  </a:cubicBezTo>
                  <a:cubicBezTo>
                    <a:pt x="5" y="16"/>
                    <a:pt x="8" y="18"/>
                    <a:pt x="8" y="15"/>
                  </a:cubicBezTo>
                  <a:cubicBezTo>
                    <a:pt x="9" y="12"/>
                    <a:pt x="0" y="6"/>
                    <a:pt x="0" y="6"/>
                  </a:cubicBezTo>
                  <a:cubicBezTo>
                    <a:pt x="7" y="8"/>
                    <a:pt x="10" y="13"/>
                    <a:pt x="10" y="14"/>
                  </a:cubicBezTo>
                  <a:cubicBezTo>
                    <a:pt x="10" y="8"/>
                    <a:pt x="3" y="1"/>
                    <a:pt x="3" y="1"/>
                  </a:cubicBezTo>
                  <a:cubicBezTo>
                    <a:pt x="7" y="4"/>
                    <a:pt x="10" y="8"/>
                    <a:pt x="10" y="9"/>
                  </a:cubicBezTo>
                  <a:cubicBezTo>
                    <a:pt x="10" y="8"/>
                    <a:pt x="9" y="6"/>
                    <a:pt x="7" y="3"/>
                  </a:cubicBezTo>
                  <a:cubicBezTo>
                    <a:pt x="7" y="1"/>
                    <a:pt x="6" y="1"/>
                    <a:pt x="6" y="0"/>
                  </a:cubicBezTo>
                  <a:cubicBezTo>
                    <a:pt x="10" y="4"/>
                    <a:pt x="13" y="9"/>
                    <a:pt x="14" y="15"/>
                  </a:cubicBezTo>
                  <a:cubicBezTo>
                    <a:pt x="14" y="15"/>
                    <a:pt x="14" y="21"/>
                    <a:pt x="10" y="19"/>
                  </a:cubicBezTo>
                  <a:close/>
                </a:path>
              </a:pathLst>
            </a:custGeom>
            <a:solidFill>
              <a:srgbClr val="FFE1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2" name="Freeform 484">
              <a:extLst>
                <a:ext uri="{FF2B5EF4-FFF2-40B4-BE49-F238E27FC236}">
                  <a16:creationId xmlns:a16="http://schemas.microsoft.com/office/drawing/2014/main" id="{5A128C1F-B553-4E8F-88A1-CF12163A6275}"/>
                </a:ext>
              </a:extLst>
            </p:cNvPr>
            <p:cNvSpPr>
              <a:spLocks/>
            </p:cNvSpPr>
            <p:nvPr/>
          </p:nvSpPr>
          <p:spPr bwMode="auto">
            <a:xfrm>
              <a:off x="8912838" y="703798"/>
              <a:ext cx="350336" cy="336861"/>
            </a:xfrm>
            <a:custGeom>
              <a:avLst/>
              <a:gdLst>
                <a:gd name="T0" fmla="*/ 66 w 68"/>
                <a:gd name="T1" fmla="*/ 51 h 65"/>
                <a:gd name="T2" fmla="*/ 48 w 68"/>
                <a:gd name="T3" fmla="*/ 64 h 65"/>
                <a:gd name="T4" fmla="*/ 7 w 68"/>
                <a:gd name="T5" fmla="*/ 40 h 65"/>
                <a:gd name="T6" fmla="*/ 7 w 68"/>
                <a:gd name="T7" fmla="*/ 40 h 65"/>
                <a:gd name="T8" fmla="*/ 1 w 68"/>
                <a:gd name="T9" fmla="*/ 14 h 65"/>
                <a:gd name="T10" fmla="*/ 2 w 68"/>
                <a:gd name="T11" fmla="*/ 5 h 65"/>
                <a:gd name="T12" fmla="*/ 6 w 68"/>
                <a:gd name="T13" fmla="*/ 7 h 65"/>
                <a:gd name="T14" fmla="*/ 10 w 68"/>
                <a:gd name="T15" fmla="*/ 10 h 65"/>
                <a:gd name="T16" fmla="*/ 9 w 68"/>
                <a:gd name="T17" fmla="*/ 4 h 65"/>
                <a:gd name="T18" fmla="*/ 17 w 68"/>
                <a:gd name="T19" fmla="*/ 3 h 65"/>
                <a:gd name="T20" fmla="*/ 39 w 68"/>
                <a:gd name="T21" fmla="*/ 9 h 65"/>
                <a:gd name="T22" fmla="*/ 39 w 68"/>
                <a:gd name="T23" fmla="*/ 9 h 65"/>
                <a:gd name="T24" fmla="*/ 66 w 68"/>
                <a:gd name="T25" fmla="*/ 51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8" h="65">
                  <a:moveTo>
                    <a:pt x="66" y="51"/>
                  </a:moveTo>
                  <a:cubicBezTo>
                    <a:pt x="63" y="65"/>
                    <a:pt x="48" y="64"/>
                    <a:pt x="48" y="64"/>
                  </a:cubicBezTo>
                  <a:cubicBezTo>
                    <a:pt x="24" y="65"/>
                    <a:pt x="12" y="53"/>
                    <a:pt x="7" y="40"/>
                  </a:cubicBezTo>
                  <a:cubicBezTo>
                    <a:pt x="7" y="40"/>
                    <a:pt x="7" y="40"/>
                    <a:pt x="7" y="40"/>
                  </a:cubicBezTo>
                  <a:cubicBezTo>
                    <a:pt x="1" y="27"/>
                    <a:pt x="1" y="14"/>
                    <a:pt x="1" y="14"/>
                  </a:cubicBezTo>
                  <a:cubicBezTo>
                    <a:pt x="1" y="14"/>
                    <a:pt x="0" y="5"/>
                    <a:pt x="2" y="5"/>
                  </a:cubicBezTo>
                  <a:cubicBezTo>
                    <a:pt x="3" y="5"/>
                    <a:pt x="5" y="6"/>
                    <a:pt x="6" y="7"/>
                  </a:cubicBezTo>
                  <a:cubicBezTo>
                    <a:pt x="8" y="9"/>
                    <a:pt x="9" y="10"/>
                    <a:pt x="10" y="10"/>
                  </a:cubicBezTo>
                  <a:cubicBezTo>
                    <a:pt x="11" y="10"/>
                    <a:pt x="10" y="7"/>
                    <a:pt x="9" y="4"/>
                  </a:cubicBezTo>
                  <a:cubicBezTo>
                    <a:pt x="9" y="0"/>
                    <a:pt x="17" y="3"/>
                    <a:pt x="17" y="3"/>
                  </a:cubicBezTo>
                  <a:cubicBezTo>
                    <a:pt x="25" y="4"/>
                    <a:pt x="33" y="6"/>
                    <a:pt x="39" y="9"/>
                  </a:cubicBezTo>
                  <a:cubicBezTo>
                    <a:pt x="39" y="9"/>
                    <a:pt x="39" y="9"/>
                    <a:pt x="39" y="9"/>
                  </a:cubicBezTo>
                  <a:cubicBezTo>
                    <a:pt x="65" y="21"/>
                    <a:pt x="68" y="40"/>
                    <a:pt x="66" y="51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3" name="Freeform 485">
              <a:extLst>
                <a:ext uri="{FF2B5EF4-FFF2-40B4-BE49-F238E27FC236}">
                  <a16:creationId xmlns:a16="http://schemas.microsoft.com/office/drawing/2014/main" id="{E4A98A6D-076F-404F-BB0A-A2FD8A462C15}"/>
                </a:ext>
              </a:extLst>
            </p:cNvPr>
            <p:cNvSpPr>
              <a:spLocks/>
            </p:cNvSpPr>
            <p:nvPr/>
          </p:nvSpPr>
          <p:spPr bwMode="auto">
            <a:xfrm>
              <a:off x="8948770" y="748713"/>
              <a:ext cx="307667" cy="285209"/>
            </a:xfrm>
            <a:custGeom>
              <a:avLst/>
              <a:gdLst>
                <a:gd name="T0" fmla="*/ 32 w 60"/>
                <a:gd name="T1" fmla="*/ 0 h 55"/>
                <a:gd name="T2" fmla="*/ 52 w 60"/>
                <a:gd name="T3" fmla="*/ 24 h 55"/>
                <a:gd name="T4" fmla="*/ 34 w 60"/>
                <a:gd name="T5" fmla="*/ 14 h 55"/>
                <a:gd name="T6" fmla="*/ 34 w 60"/>
                <a:gd name="T7" fmla="*/ 14 h 55"/>
                <a:gd name="T8" fmla="*/ 49 w 60"/>
                <a:gd name="T9" fmla="*/ 37 h 55"/>
                <a:gd name="T10" fmla="*/ 47 w 60"/>
                <a:gd name="T11" fmla="*/ 36 h 55"/>
                <a:gd name="T12" fmla="*/ 31 w 60"/>
                <a:gd name="T13" fmla="*/ 28 h 55"/>
                <a:gd name="T14" fmla="*/ 39 w 60"/>
                <a:gd name="T15" fmla="*/ 42 h 55"/>
                <a:gd name="T16" fmla="*/ 38 w 60"/>
                <a:gd name="T17" fmla="*/ 42 h 55"/>
                <a:gd name="T18" fmla="*/ 16 w 60"/>
                <a:gd name="T19" fmla="*/ 32 h 55"/>
                <a:gd name="T20" fmla="*/ 30 w 60"/>
                <a:gd name="T21" fmla="*/ 50 h 55"/>
                <a:gd name="T22" fmla="*/ 29 w 60"/>
                <a:gd name="T23" fmla="*/ 50 h 55"/>
                <a:gd name="T24" fmla="*/ 0 w 60"/>
                <a:gd name="T25" fmla="*/ 31 h 55"/>
                <a:gd name="T26" fmla="*/ 39 w 60"/>
                <a:gd name="T27" fmla="*/ 55 h 55"/>
                <a:gd name="T28" fmla="*/ 41 w 60"/>
                <a:gd name="T29" fmla="*/ 55 h 55"/>
                <a:gd name="T30" fmla="*/ 42 w 60"/>
                <a:gd name="T31" fmla="*/ 55 h 55"/>
                <a:gd name="T32" fmla="*/ 59 w 60"/>
                <a:gd name="T33" fmla="*/ 42 h 55"/>
                <a:gd name="T34" fmla="*/ 60 w 60"/>
                <a:gd name="T35" fmla="*/ 36 h 55"/>
                <a:gd name="T36" fmla="*/ 32 w 60"/>
                <a:gd name="T37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0" h="55">
                  <a:moveTo>
                    <a:pt x="32" y="0"/>
                  </a:moveTo>
                  <a:cubicBezTo>
                    <a:pt x="45" y="9"/>
                    <a:pt x="52" y="23"/>
                    <a:pt x="52" y="24"/>
                  </a:cubicBezTo>
                  <a:cubicBezTo>
                    <a:pt x="44" y="14"/>
                    <a:pt x="36" y="14"/>
                    <a:pt x="34" y="14"/>
                  </a:cubicBezTo>
                  <a:cubicBezTo>
                    <a:pt x="34" y="14"/>
                    <a:pt x="34" y="14"/>
                    <a:pt x="34" y="14"/>
                  </a:cubicBezTo>
                  <a:cubicBezTo>
                    <a:pt x="47" y="19"/>
                    <a:pt x="53" y="37"/>
                    <a:pt x="49" y="37"/>
                  </a:cubicBezTo>
                  <a:cubicBezTo>
                    <a:pt x="49" y="37"/>
                    <a:pt x="48" y="37"/>
                    <a:pt x="47" y="36"/>
                  </a:cubicBezTo>
                  <a:cubicBezTo>
                    <a:pt x="40" y="29"/>
                    <a:pt x="31" y="28"/>
                    <a:pt x="31" y="28"/>
                  </a:cubicBezTo>
                  <a:cubicBezTo>
                    <a:pt x="35" y="29"/>
                    <a:pt x="44" y="39"/>
                    <a:pt x="39" y="42"/>
                  </a:cubicBezTo>
                  <a:cubicBezTo>
                    <a:pt x="39" y="42"/>
                    <a:pt x="38" y="42"/>
                    <a:pt x="38" y="42"/>
                  </a:cubicBezTo>
                  <a:cubicBezTo>
                    <a:pt x="31" y="42"/>
                    <a:pt x="17" y="32"/>
                    <a:pt x="16" y="32"/>
                  </a:cubicBezTo>
                  <a:cubicBezTo>
                    <a:pt x="23" y="43"/>
                    <a:pt x="44" y="49"/>
                    <a:pt x="30" y="50"/>
                  </a:cubicBezTo>
                  <a:cubicBezTo>
                    <a:pt x="30" y="50"/>
                    <a:pt x="29" y="50"/>
                    <a:pt x="29" y="50"/>
                  </a:cubicBezTo>
                  <a:cubicBezTo>
                    <a:pt x="15" y="50"/>
                    <a:pt x="1" y="33"/>
                    <a:pt x="0" y="31"/>
                  </a:cubicBezTo>
                  <a:cubicBezTo>
                    <a:pt x="5" y="43"/>
                    <a:pt x="16" y="55"/>
                    <a:pt x="39" y="55"/>
                  </a:cubicBezTo>
                  <a:cubicBezTo>
                    <a:pt x="40" y="55"/>
                    <a:pt x="40" y="55"/>
                    <a:pt x="41" y="55"/>
                  </a:cubicBezTo>
                  <a:cubicBezTo>
                    <a:pt x="41" y="55"/>
                    <a:pt x="42" y="55"/>
                    <a:pt x="42" y="55"/>
                  </a:cubicBezTo>
                  <a:cubicBezTo>
                    <a:pt x="45" y="55"/>
                    <a:pt x="57" y="54"/>
                    <a:pt x="59" y="42"/>
                  </a:cubicBezTo>
                  <a:cubicBezTo>
                    <a:pt x="59" y="40"/>
                    <a:pt x="60" y="38"/>
                    <a:pt x="60" y="36"/>
                  </a:cubicBezTo>
                  <a:cubicBezTo>
                    <a:pt x="60" y="25"/>
                    <a:pt x="54" y="10"/>
                    <a:pt x="32" y="0"/>
                  </a:cubicBezTo>
                </a:path>
              </a:pathLst>
            </a:custGeom>
            <a:solidFill>
              <a:srgbClr val="F9E3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4" name="Freeform 486">
              <a:extLst>
                <a:ext uri="{FF2B5EF4-FFF2-40B4-BE49-F238E27FC236}">
                  <a16:creationId xmlns:a16="http://schemas.microsoft.com/office/drawing/2014/main" id="{B7B8F7F3-C2BC-456C-BF84-F12599ECA503}"/>
                </a:ext>
              </a:extLst>
            </p:cNvPr>
            <p:cNvSpPr>
              <a:spLocks/>
            </p:cNvSpPr>
            <p:nvPr/>
          </p:nvSpPr>
          <p:spPr bwMode="auto">
            <a:xfrm>
              <a:off x="9148641" y="930618"/>
              <a:ext cx="119024" cy="114533"/>
            </a:xfrm>
            <a:custGeom>
              <a:avLst/>
              <a:gdLst>
                <a:gd name="T0" fmla="*/ 0 w 23"/>
                <a:gd name="T1" fmla="*/ 20 h 22"/>
                <a:gd name="T2" fmla="*/ 15 w 23"/>
                <a:gd name="T3" fmla="*/ 19 h 22"/>
                <a:gd name="T4" fmla="*/ 19 w 23"/>
                <a:gd name="T5" fmla="*/ 19 h 22"/>
                <a:gd name="T6" fmla="*/ 20 w 23"/>
                <a:gd name="T7" fmla="*/ 15 h 22"/>
                <a:gd name="T8" fmla="*/ 21 w 23"/>
                <a:gd name="T9" fmla="*/ 0 h 22"/>
                <a:gd name="T10" fmla="*/ 18 w 23"/>
                <a:gd name="T11" fmla="*/ 10 h 22"/>
                <a:gd name="T12" fmla="*/ 16 w 23"/>
                <a:gd name="T13" fmla="*/ 4 h 22"/>
                <a:gd name="T14" fmla="*/ 16 w 23"/>
                <a:gd name="T15" fmla="*/ 13 h 22"/>
                <a:gd name="T16" fmla="*/ 7 w 23"/>
                <a:gd name="T17" fmla="*/ 13 h 22"/>
                <a:gd name="T18" fmla="*/ 12 w 23"/>
                <a:gd name="T19" fmla="*/ 17 h 22"/>
                <a:gd name="T20" fmla="*/ 0 w 23"/>
                <a:gd name="T21" fmla="*/ 2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" h="22">
                  <a:moveTo>
                    <a:pt x="0" y="20"/>
                  </a:moveTo>
                  <a:cubicBezTo>
                    <a:pt x="0" y="20"/>
                    <a:pt x="7" y="22"/>
                    <a:pt x="15" y="19"/>
                  </a:cubicBezTo>
                  <a:cubicBezTo>
                    <a:pt x="15" y="19"/>
                    <a:pt x="16" y="20"/>
                    <a:pt x="19" y="19"/>
                  </a:cubicBezTo>
                  <a:cubicBezTo>
                    <a:pt x="21" y="18"/>
                    <a:pt x="20" y="17"/>
                    <a:pt x="20" y="15"/>
                  </a:cubicBezTo>
                  <a:cubicBezTo>
                    <a:pt x="20" y="13"/>
                    <a:pt x="23" y="7"/>
                    <a:pt x="21" y="0"/>
                  </a:cubicBezTo>
                  <a:cubicBezTo>
                    <a:pt x="21" y="0"/>
                    <a:pt x="20" y="8"/>
                    <a:pt x="18" y="10"/>
                  </a:cubicBezTo>
                  <a:cubicBezTo>
                    <a:pt x="18" y="10"/>
                    <a:pt x="17" y="6"/>
                    <a:pt x="16" y="4"/>
                  </a:cubicBezTo>
                  <a:cubicBezTo>
                    <a:pt x="16" y="4"/>
                    <a:pt x="16" y="12"/>
                    <a:pt x="16" y="13"/>
                  </a:cubicBezTo>
                  <a:cubicBezTo>
                    <a:pt x="14" y="16"/>
                    <a:pt x="7" y="13"/>
                    <a:pt x="7" y="13"/>
                  </a:cubicBezTo>
                  <a:cubicBezTo>
                    <a:pt x="7" y="13"/>
                    <a:pt x="10" y="17"/>
                    <a:pt x="12" y="17"/>
                  </a:cubicBezTo>
                  <a:cubicBezTo>
                    <a:pt x="12" y="17"/>
                    <a:pt x="8" y="20"/>
                    <a:pt x="0" y="20"/>
                  </a:cubicBezTo>
                  <a:close/>
                </a:path>
              </a:pathLst>
            </a:custGeom>
            <a:solidFill>
              <a:srgbClr val="72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5" name="Freeform 487">
              <a:extLst>
                <a:ext uri="{FF2B5EF4-FFF2-40B4-BE49-F238E27FC236}">
                  <a16:creationId xmlns:a16="http://schemas.microsoft.com/office/drawing/2014/main" id="{77708D6B-FC3B-4AC9-A1D5-042DEFC40A42}"/>
                </a:ext>
              </a:extLst>
            </p:cNvPr>
            <p:cNvSpPr>
              <a:spLocks/>
            </p:cNvSpPr>
            <p:nvPr/>
          </p:nvSpPr>
          <p:spPr bwMode="auto">
            <a:xfrm>
              <a:off x="9231733" y="1013711"/>
              <a:ext cx="67372" cy="40423"/>
            </a:xfrm>
            <a:custGeom>
              <a:avLst/>
              <a:gdLst>
                <a:gd name="T0" fmla="*/ 0 w 13"/>
                <a:gd name="T1" fmla="*/ 4 h 8"/>
                <a:gd name="T2" fmla="*/ 8 w 13"/>
                <a:gd name="T3" fmla="*/ 8 h 8"/>
                <a:gd name="T4" fmla="*/ 13 w 13"/>
                <a:gd name="T5" fmla="*/ 7 h 8"/>
                <a:gd name="T6" fmla="*/ 4 w 13"/>
                <a:gd name="T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8">
                  <a:moveTo>
                    <a:pt x="0" y="4"/>
                  </a:moveTo>
                  <a:cubicBezTo>
                    <a:pt x="0" y="4"/>
                    <a:pt x="2" y="3"/>
                    <a:pt x="8" y="8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6" y="4"/>
                    <a:pt x="4" y="0"/>
                  </a:cubicBezTo>
                </a:path>
              </a:pathLst>
            </a:custGeom>
            <a:solidFill>
              <a:srgbClr val="72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6" name="Freeform 488">
              <a:extLst>
                <a:ext uri="{FF2B5EF4-FFF2-40B4-BE49-F238E27FC236}">
                  <a16:creationId xmlns:a16="http://schemas.microsoft.com/office/drawing/2014/main" id="{9377E074-34C8-45C8-983E-722EB035C40C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9948" y="1045151"/>
              <a:ext cx="195380" cy="179659"/>
            </a:xfrm>
            <a:custGeom>
              <a:avLst/>
              <a:gdLst>
                <a:gd name="T0" fmla="*/ 37 w 38"/>
                <a:gd name="T1" fmla="*/ 27 h 35"/>
                <a:gd name="T2" fmla="*/ 27 w 38"/>
                <a:gd name="T3" fmla="*/ 34 h 35"/>
                <a:gd name="T4" fmla="*/ 4 w 38"/>
                <a:gd name="T5" fmla="*/ 21 h 35"/>
                <a:gd name="T6" fmla="*/ 4 w 38"/>
                <a:gd name="T7" fmla="*/ 21 h 35"/>
                <a:gd name="T8" fmla="*/ 1 w 38"/>
                <a:gd name="T9" fmla="*/ 7 h 35"/>
                <a:gd name="T10" fmla="*/ 2 w 38"/>
                <a:gd name="T11" fmla="*/ 2 h 35"/>
                <a:gd name="T12" fmla="*/ 4 w 38"/>
                <a:gd name="T13" fmla="*/ 4 h 35"/>
                <a:gd name="T14" fmla="*/ 6 w 38"/>
                <a:gd name="T15" fmla="*/ 5 h 35"/>
                <a:gd name="T16" fmla="*/ 6 w 38"/>
                <a:gd name="T17" fmla="*/ 2 h 35"/>
                <a:gd name="T18" fmla="*/ 10 w 38"/>
                <a:gd name="T19" fmla="*/ 1 h 35"/>
                <a:gd name="T20" fmla="*/ 22 w 38"/>
                <a:gd name="T21" fmla="*/ 4 h 35"/>
                <a:gd name="T22" fmla="*/ 22 w 38"/>
                <a:gd name="T23" fmla="*/ 4 h 35"/>
                <a:gd name="T24" fmla="*/ 37 w 38"/>
                <a:gd name="T25" fmla="*/ 27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35">
                  <a:moveTo>
                    <a:pt x="37" y="27"/>
                  </a:moveTo>
                  <a:cubicBezTo>
                    <a:pt x="35" y="35"/>
                    <a:pt x="27" y="34"/>
                    <a:pt x="27" y="34"/>
                  </a:cubicBezTo>
                  <a:cubicBezTo>
                    <a:pt x="14" y="35"/>
                    <a:pt x="7" y="28"/>
                    <a:pt x="4" y="21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1" y="14"/>
                    <a:pt x="1" y="7"/>
                    <a:pt x="1" y="7"/>
                  </a:cubicBezTo>
                  <a:cubicBezTo>
                    <a:pt x="1" y="7"/>
                    <a:pt x="0" y="2"/>
                    <a:pt x="2" y="2"/>
                  </a:cubicBezTo>
                  <a:cubicBezTo>
                    <a:pt x="2" y="2"/>
                    <a:pt x="3" y="3"/>
                    <a:pt x="4" y="4"/>
                  </a:cubicBezTo>
                  <a:cubicBezTo>
                    <a:pt x="5" y="4"/>
                    <a:pt x="6" y="5"/>
                    <a:pt x="6" y="5"/>
                  </a:cubicBezTo>
                  <a:cubicBezTo>
                    <a:pt x="7" y="5"/>
                    <a:pt x="6" y="4"/>
                    <a:pt x="6" y="2"/>
                  </a:cubicBezTo>
                  <a:cubicBezTo>
                    <a:pt x="5" y="0"/>
                    <a:pt x="10" y="1"/>
                    <a:pt x="10" y="1"/>
                  </a:cubicBezTo>
                  <a:cubicBezTo>
                    <a:pt x="14" y="2"/>
                    <a:pt x="18" y="3"/>
                    <a:pt x="22" y="4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36" y="11"/>
                    <a:pt x="38" y="21"/>
                    <a:pt x="37" y="27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7" name="Freeform 489">
              <a:extLst>
                <a:ext uri="{FF2B5EF4-FFF2-40B4-BE49-F238E27FC236}">
                  <a16:creationId xmlns:a16="http://schemas.microsoft.com/office/drawing/2014/main" id="{E42D36F9-3083-410C-B8ED-98BBF375CDB7}"/>
                </a:ext>
              </a:extLst>
            </p:cNvPr>
            <p:cNvSpPr>
              <a:spLocks/>
            </p:cNvSpPr>
            <p:nvPr/>
          </p:nvSpPr>
          <p:spPr bwMode="auto">
            <a:xfrm>
              <a:off x="9932405" y="1065363"/>
              <a:ext cx="168431" cy="154956"/>
            </a:xfrm>
            <a:custGeom>
              <a:avLst/>
              <a:gdLst>
                <a:gd name="T0" fmla="*/ 18 w 33"/>
                <a:gd name="T1" fmla="*/ 0 h 30"/>
                <a:gd name="T2" fmla="*/ 29 w 33"/>
                <a:gd name="T3" fmla="*/ 14 h 30"/>
                <a:gd name="T4" fmla="*/ 19 w 33"/>
                <a:gd name="T5" fmla="*/ 8 h 30"/>
                <a:gd name="T6" fmla="*/ 19 w 33"/>
                <a:gd name="T7" fmla="*/ 8 h 30"/>
                <a:gd name="T8" fmla="*/ 27 w 33"/>
                <a:gd name="T9" fmla="*/ 21 h 30"/>
                <a:gd name="T10" fmla="*/ 26 w 33"/>
                <a:gd name="T11" fmla="*/ 20 h 30"/>
                <a:gd name="T12" fmla="*/ 17 w 33"/>
                <a:gd name="T13" fmla="*/ 16 h 30"/>
                <a:gd name="T14" fmla="*/ 22 w 33"/>
                <a:gd name="T15" fmla="*/ 23 h 30"/>
                <a:gd name="T16" fmla="*/ 21 w 33"/>
                <a:gd name="T17" fmla="*/ 24 h 30"/>
                <a:gd name="T18" fmla="*/ 9 w 33"/>
                <a:gd name="T19" fmla="*/ 18 h 30"/>
                <a:gd name="T20" fmla="*/ 17 w 33"/>
                <a:gd name="T21" fmla="*/ 28 h 30"/>
                <a:gd name="T22" fmla="*/ 16 w 33"/>
                <a:gd name="T23" fmla="*/ 28 h 30"/>
                <a:gd name="T24" fmla="*/ 0 w 33"/>
                <a:gd name="T25" fmla="*/ 17 h 30"/>
                <a:gd name="T26" fmla="*/ 21 w 33"/>
                <a:gd name="T27" fmla="*/ 30 h 30"/>
                <a:gd name="T28" fmla="*/ 23 w 33"/>
                <a:gd name="T29" fmla="*/ 30 h 30"/>
                <a:gd name="T30" fmla="*/ 23 w 33"/>
                <a:gd name="T31" fmla="*/ 30 h 30"/>
                <a:gd name="T32" fmla="*/ 33 w 33"/>
                <a:gd name="T33" fmla="*/ 23 h 30"/>
                <a:gd name="T34" fmla="*/ 33 w 33"/>
                <a:gd name="T35" fmla="*/ 20 h 30"/>
                <a:gd name="T36" fmla="*/ 18 w 33"/>
                <a:gd name="T3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3" h="30">
                  <a:moveTo>
                    <a:pt x="18" y="0"/>
                  </a:moveTo>
                  <a:cubicBezTo>
                    <a:pt x="25" y="6"/>
                    <a:pt x="29" y="13"/>
                    <a:pt x="29" y="14"/>
                  </a:cubicBezTo>
                  <a:cubicBezTo>
                    <a:pt x="24" y="8"/>
                    <a:pt x="20" y="8"/>
                    <a:pt x="19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26" y="11"/>
                    <a:pt x="29" y="21"/>
                    <a:pt x="27" y="21"/>
                  </a:cubicBezTo>
                  <a:cubicBezTo>
                    <a:pt x="27" y="21"/>
                    <a:pt x="27" y="21"/>
                    <a:pt x="26" y="20"/>
                  </a:cubicBezTo>
                  <a:cubicBezTo>
                    <a:pt x="22" y="16"/>
                    <a:pt x="17" y="16"/>
                    <a:pt x="17" y="16"/>
                  </a:cubicBezTo>
                  <a:cubicBezTo>
                    <a:pt x="19" y="17"/>
                    <a:pt x="25" y="22"/>
                    <a:pt x="22" y="23"/>
                  </a:cubicBezTo>
                  <a:cubicBezTo>
                    <a:pt x="22" y="24"/>
                    <a:pt x="21" y="24"/>
                    <a:pt x="21" y="24"/>
                  </a:cubicBezTo>
                  <a:cubicBezTo>
                    <a:pt x="18" y="24"/>
                    <a:pt x="10" y="18"/>
                    <a:pt x="9" y="18"/>
                  </a:cubicBezTo>
                  <a:cubicBezTo>
                    <a:pt x="13" y="24"/>
                    <a:pt x="25" y="27"/>
                    <a:pt x="17" y="28"/>
                  </a:cubicBezTo>
                  <a:cubicBezTo>
                    <a:pt x="17" y="28"/>
                    <a:pt x="16" y="28"/>
                    <a:pt x="16" y="28"/>
                  </a:cubicBezTo>
                  <a:cubicBezTo>
                    <a:pt x="9" y="28"/>
                    <a:pt x="1" y="18"/>
                    <a:pt x="0" y="17"/>
                  </a:cubicBezTo>
                  <a:cubicBezTo>
                    <a:pt x="3" y="24"/>
                    <a:pt x="9" y="30"/>
                    <a:pt x="21" y="30"/>
                  </a:cubicBezTo>
                  <a:cubicBezTo>
                    <a:pt x="22" y="30"/>
                    <a:pt x="22" y="30"/>
                    <a:pt x="23" y="30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25" y="30"/>
                    <a:pt x="31" y="30"/>
                    <a:pt x="33" y="23"/>
                  </a:cubicBezTo>
                  <a:cubicBezTo>
                    <a:pt x="33" y="22"/>
                    <a:pt x="33" y="21"/>
                    <a:pt x="33" y="20"/>
                  </a:cubicBezTo>
                  <a:cubicBezTo>
                    <a:pt x="33" y="14"/>
                    <a:pt x="30" y="6"/>
                    <a:pt x="18" y="0"/>
                  </a:cubicBezTo>
                </a:path>
              </a:pathLst>
            </a:custGeom>
            <a:solidFill>
              <a:srgbClr val="F9E3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8" name="Freeform 490">
              <a:extLst>
                <a:ext uri="{FF2B5EF4-FFF2-40B4-BE49-F238E27FC236}">
                  <a16:creationId xmlns:a16="http://schemas.microsoft.com/office/drawing/2014/main" id="{3055291E-60B5-484A-AC7B-72F85D79ED5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44693" y="1164175"/>
              <a:ext cx="60635" cy="67372"/>
            </a:xfrm>
            <a:custGeom>
              <a:avLst/>
              <a:gdLst>
                <a:gd name="T0" fmla="*/ 0 w 12"/>
                <a:gd name="T1" fmla="*/ 11 h 13"/>
                <a:gd name="T2" fmla="*/ 8 w 12"/>
                <a:gd name="T3" fmla="*/ 11 h 13"/>
                <a:gd name="T4" fmla="*/ 10 w 12"/>
                <a:gd name="T5" fmla="*/ 11 h 13"/>
                <a:gd name="T6" fmla="*/ 11 w 12"/>
                <a:gd name="T7" fmla="*/ 9 h 13"/>
                <a:gd name="T8" fmla="*/ 11 w 12"/>
                <a:gd name="T9" fmla="*/ 0 h 13"/>
                <a:gd name="T10" fmla="*/ 9 w 12"/>
                <a:gd name="T11" fmla="*/ 6 h 13"/>
                <a:gd name="T12" fmla="*/ 8 w 12"/>
                <a:gd name="T13" fmla="*/ 2 h 13"/>
                <a:gd name="T14" fmla="*/ 8 w 12"/>
                <a:gd name="T15" fmla="*/ 8 h 13"/>
                <a:gd name="T16" fmla="*/ 4 w 12"/>
                <a:gd name="T17" fmla="*/ 7 h 13"/>
                <a:gd name="T18" fmla="*/ 6 w 12"/>
                <a:gd name="T19" fmla="*/ 10 h 13"/>
                <a:gd name="T20" fmla="*/ 0 w 12"/>
                <a:gd name="T21" fmla="*/ 1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" h="13">
                  <a:moveTo>
                    <a:pt x="0" y="11"/>
                  </a:moveTo>
                  <a:cubicBezTo>
                    <a:pt x="0" y="11"/>
                    <a:pt x="4" y="13"/>
                    <a:pt x="8" y="11"/>
                  </a:cubicBezTo>
                  <a:cubicBezTo>
                    <a:pt x="8" y="11"/>
                    <a:pt x="9" y="12"/>
                    <a:pt x="10" y="11"/>
                  </a:cubicBezTo>
                  <a:cubicBezTo>
                    <a:pt x="11" y="10"/>
                    <a:pt x="11" y="10"/>
                    <a:pt x="11" y="9"/>
                  </a:cubicBezTo>
                  <a:cubicBezTo>
                    <a:pt x="11" y="7"/>
                    <a:pt x="12" y="4"/>
                    <a:pt x="11" y="0"/>
                  </a:cubicBezTo>
                  <a:cubicBezTo>
                    <a:pt x="11" y="0"/>
                    <a:pt x="11" y="5"/>
                    <a:pt x="9" y="6"/>
                  </a:cubicBezTo>
                  <a:cubicBezTo>
                    <a:pt x="9" y="6"/>
                    <a:pt x="9" y="4"/>
                    <a:pt x="8" y="2"/>
                  </a:cubicBezTo>
                  <a:cubicBezTo>
                    <a:pt x="8" y="2"/>
                    <a:pt x="9" y="7"/>
                    <a:pt x="8" y="8"/>
                  </a:cubicBezTo>
                  <a:cubicBezTo>
                    <a:pt x="7" y="9"/>
                    <a:pt x="4" y="7"/>
                    <a:pt x="4" y="7"/>
                  </a:cubicBezTo>
                  <a:cubicBezTo>
                    <a:pt x="4" y="7"/>
                    <a:pt x="5" y="10"/>
                    <a:pt x="6" y="10"/>
                  </a:cubicBezTo>
                  <a:cubicBezTo>
                    <a:pt x="6" y="10"/>
                    <a:pt x="4" y="12"/>
                    <a:pt x="0" y="11"/>
                  </a:cubicBezTo>
                  <a:close/>
                </a:path>
              </a:pathLst>
            </a:custGeom>
            <a:solidFill>
              <a:srgbClr val="72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9" name="Freeform 491">
              <a:extLst>
                <a:ext uri="{FF2B5EF4-FFF2-40B4-BE49-F238E27FC236}">
                  <a16:creationId xmlns:a16="http://schemas.microsoft.com/office/drawing/2014/main" id="{1C365176-6453-44AC-BCCD-9BA22EEC254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91853" y="1211336"/>
              <a:ext cx="35932" cy="20212"/>
            </a:xfrm>
            <a:custGeom>
              <a:avLst/>
              <a:gdLst>
                <a:gd name="T0" fmla="*/ 0 w 7"/>
                <a:gd name="T1" fmla="*/ 2 h 4"/>
                <a:gd name="T2" fmla="*/ 4 w 7"/>
                <a:gd name="T3" fmla="*/ 4 h 4"/>
                <a:gd name="T4" fmla="*/ 7 w 7"/>
                <a:gd name="T5" fmla="*/ 4 h 4"/>
                <a:gd name="T6" fmla="*/ 2 w 7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4">
                  <a:moveTo>
                    <a:pt x="0" y="2"/>
                  </a:moveTo>
                  <a:cubicBezTo>
                    <a:pt x="0" y="2"/>
                    <a:pt x="1" y="2"/>
                    <a:pt x="4" y="4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7" y="4"/>
                    <a:pt x="3" y="3"/>
                    <a:pt x="2" y="0"/>
                  </a:cubicBezTo>
                </a:path>
              </a:pathLst>
            </a:custGeom>
            <a:solidFill>
              <a:srgbClr val="72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0" name="Freeform 492">
              <a:extLst>
                <a:ext uri="{FF2B5EF4-FFF2-40B4-BE49-F238E27FC236}">
                  <a16:creationId xmlns:a16="http://schemas.microsoft.com/office/drawing/2014/main" id="{860DED3C-5E00-4D62-9C50-14A3E7D46B4E}"/>
                </a:ext>
              </a:extLst>
            </p:cNvPr>
            <p:cNvSpPr>
              <a:spLocks/>
            </p:cNvSpPr>
            <p:nvPr/>
          </p:nvSpPr>
          <p:spPr bwMode="auto">
            <a:xfrm>
              <a:off x="9534909" y="1386504"/>
              <a:ext cx="247032" cy="150465"/>
            </a:xfrm>
            <a:custGeom>
              <a:avLst/>
              <a:gdLst>
                <a:gd name="T0" fmla="*/ 1 w 48"/>
                <a:gd name="T1" fmla="*/ 12 h 29"/>
                <a:gd name="T2" fmla="*/ 5 w 48"/>
                <a:gd name="T3" fmla="*/ 4 h 29"/>
                <a:gd name="T4" fmla="*/ 8 w 48"/>
                <a:gd name="T5" fmla="*/ 1 h 29"/>
                <a:gd name="T6" fmla="*/ 16 w 48"/>
                <a:gd name="T7" fmla="*/ 2 h 29"/>
                <a:gd name="T8" fmla="*/ 25 w 48"/>
                <a:gd name="T9" fmla="*/ 4 h 29"/>
                <a:gd name="T10" fmla="*/ 17 w 48"/>
                <a:gd name="T11" fmla="*/ 5 h 29"/>
                <a:gd name="T12" fmla="*/ 29 w 48"/>
                <a:gd name="T13" fmla="*/ 6 h 29"/>
                <a:gd name="T14" fmla="*/ 45 w 48"/>
                <a:gd name="T15" fmla="*/ 14 h 29"/>
                <a:gd name="T16" fmla="*/ 44 w 48"/>
                <a:gd name="T17" fmla="*/ 14 h 29"/>
                <a:gd name="T18" fmla="*/ 47 w 48"/>
                <a:gd name="T19" fmla="*/ 24 h 29"/>
                <a:gd name="T20" fmla="*/ 37 w 48"/>
                <a:gd name="T21" fmla="*/ 27 h 29"/>
                <a:gd name="T22" fmla="*/ 27 w 48"/>
                <a:gd name="T23" fmla="*/ 29 h 29"/>
                <a:gd name="T24" fmla="*/ 19 w 48"/>
                <a:gd name="T25" fmla="*/ 28 h 29"/>
                <a:gd name="T26" fmla="*/ 19 w 48"/>
                <a:gd name="T27" fmla="*/ 28 h 29"/>
                <a:gd name="T28" fmla="*/ 8 w 48"/>
                <a:gd name="T29" fmla="*/ 25 h 29"/>
                <a:gd name="T30" fmla="*/ 1 w 48"/>
                <a:gd name="T31" fmla="*/ 16 h 29"/>
                <a:gd name="T32" fmla="*/ 1 w 48"/>
                <a:gd name="T33" fmla="*/ 12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8" h="29">
                  <a:moveTo>
                    <a:pt x="1" y="12"/>
                  </a:moveTo>
                  <a:cubicBezTo>
                    <a:pt x="2" y="10"/>
                    <a:pt x="2" y="8"/>
                    <a:pt x="5" y="4"/>
                  </a:cubicBezTo>
                  <a:cubicBezTo>
                    <a:pt x="6" y="3"/>
                    <a:pt x="7" y="2"/>
                    <a:pt x="8" y="1"/>
                  </a:cubicBezTo>
                  <a:cubicBezTo>
                    <a:pt x="9" y="0"/>
                    <a:pt x="13" y="1"/>
                    <a:pt x="16" y="2"/>
                  </a:cubicBezTo>
                  <a:cubicBezTo>
                    <a:pt x="19" y="2"/>
                    <a:pt x="22" y="3"/>
                    <a:pt x="25" y="4"/>
                  </a:cubicBezTo>
                  <a:cubicBezTo>
                    <a:pt x="21" y="5"/>
                    <a:pt x="18" y="5"/>
                    <a:pt x="17" y="5"/>
                  </a:cubicBezTo>
                  <a:cubicBezTo>
                    <a:pt x="20" y="5"/>
                    <a:pt x="25" y="5"/>
                    <a:pt x="29" y="6"/>
                  </a:cubicBezTo>
                  <a:cubicBezTo>
                    <a:pt x="35" y="9"/>
                    <a:pt x="41" y="12"/>
                    <a:pt x="45" y="14"/>
                  </a:cubicBezTo>
                  <a:cubicBezTo>
                    <a:pt x="44" y="14"/>
                    <a:pt x="44" y="14"/>
                    <a:pt x="44" y="14"/>
                  </a:cubicBezTo>
                  <a:cubicBezTo>
                    <a:pt x="37" y="17"/>
                    <a:pt x="48" y="24"/>
                    <a:pt x="47" y="24"/>
                  </a:cubicBezTo>
                  <a:cubicBezTo>
                    <a:pt x="37" y="27"/>
                    <a:pt x="37" y="27"/>
                    <a:pt x="37" y="27"/>
                  </a:cubicBezTo>
                  <a:cubicBezTo>
                    <a:pt x="27" y="29"/>
                    <a:pt x="27" y="29"/>
                    <a:pt x="27" y="29"/>
                  </a:cubicBezTo>
                  <a:cubicBezTo>
                    <a:pt x="27" y="29"/>
                    <a:pt x="23" y="29"/>
                    <a:pt x="19" y="28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15" y="28"/>
                    <a:pt x="10" y="27"/>
                    <a:pt x="8" y="25"/>
                  </a:cubicBezTo>
                  <a:cubicBezTo>
                    <a:pt x="3" y="22"/>
                    <a:pt x="2" y="17"/>
                    <a:pt x="1" y="16"/>
                  </a:cubicBezTo>
                  <a:cubicBezTo>
                    <a:pt x="1" y="15"/>
                    <a:pt x="0" y="14"/>
                    <a:pt x="1" y="12"/>
                  </a:cubicBezTo>
                </a:path>
              </a:pathLst>
            </a:custGeom>
            <a:solidFill>
              <a:srgbClr val="F9E5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1" name="Freeform 493">
              <a:extLst>
                <a:ext uri="{FF2B5EF4-FFF2-40B4-BE49-F238E27FC236}">
                  <a16:creationId xmlns:a16="http://schemas.microsoft.com/office/drawing/2014/main" id="{3A781600-94B7-458E-A402-19E2E917E2E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539400" y="1406715"/>
              <a:ext cx="98813" cy="119024"/>
            </a:xfrm>
            <a:custGeom>
              <a:avLst/>
              <a:gdLst>
                <a:gd name="T0" fmla="*/ 9 w 19"/>
                <a:gd name="T1" fmla="*/ 20 h 23"/>
                <a:gd name="T2" fmla="*/ 8 w 19"/>
                <a:gd name="T3" fmla="*/ 22 h 23"/>
                <a:gd name="T4" fmla="*/ 11 w 19"/>
                <a:gd name="T5" fmla="*/ 23 h 23"/>
                <a:gd name="T6" fmla="*/ 12 w 19"/>
                <a:gd name="T7" fmla="*/ 22 h 23"/>
                <a:gd name="T8" fmla="*/ 9 w 19"/>
                <a:gd name="T9" fmla="*/ 20 h 23"/>
                <a:gd name="T10" fmla="*/ 15 w 19"/>
                <a:gd name="T11" fmla="*/ 14 h 23"/>
                <a:gd name="T12" fmla="*/ 15 w 19"/>
                <a:gd name="T13" fmla="*/ 14 h 23"/>
                <a:gd name="T14" fmla="*/ 19 w 19"/>
                <a:gd name="T15" fmla="*/ 15 h 23"/>
                <a:gd name="T16" fmla="*/ 15 w 19"/>
                <a:gd name="T17" fmla="*/ 14 h 23"/>
                <a:gd name="T18" fmla="*/ 11 w 19"/>
                <a:gd name="T19" fmla="*/ 12 h 23"/>
                <a:gd name="T20" fmla="*/ 4 w 19"/>
                <a:gd name="T21" fmla="*/ 18 h 23"/>
                <a:gd name="T22" fmla="*/ 7 w 19"/>
                <a:gd name="T23" fmla="*/ 21 h 23"/>
                <a:gd name="T24" fmla="*/ 7 w 19"/>
                <a:gd name="T25" fmla="*/ 21 h 23"/>
                <a:gd name="T26" fmla="*/ 9 w 19"/>
                <a:gd name="T27" fmla="*/ 19 h 23"/>
                <a:gd name="T28" fmla="*/ 7 w 19"/>
                <a:gd name="T29" fmla="*/ 17 h 23"/>
                <a:gd name="T30" fmla="*/ 12 w 19"/>
                <a:gd name="T31" fmla="*/ 14 h 23"/>
                <a:gd name="T32" fmla="*/ 13 w 19"/>
                <a:gd name="T33" fmla="*/ 14 h 23"/>
                <a:gd name="T34" fmla="*/ 14 w 19"/>
                <a:gd name="T35" fmla="*/ 14 h 23"/>
                <a:gd name="T36" fmla="*/ 11 w 19"/>
                <a:gd name="T37" fmla="*/ 12 h 23"/>
                <a:gd name="T38" fmla="*/ 9 w 19"/>
                <a:gd name="T39" fmla="*/ 7 h 23"/>
                <a:gd name="T40" fmla="*/ 1 w 19"/>
                <a:gd name="T41" fmla="*/ 12 h 23"/>
                <a:gd name="T42" fmla="*/ 3 w 19"/>
                <a:gd name="T43" fmla="*/ 18 h 23"/>
                <a:gd name="T44" fmla="*/ 10 w 19"/>
                <a:gd name="T45" fmla="*/ 12 h 23"/>
                <a:gd name="T46" fmla="*/ 7 w 19"/>
                <a:gd name="T47" fmla="*/ 10 h 23"/>
                <a:gd name="T48" fmla="*/ 9 w 19"/>
                <a:gd name="T49" fmla="*/ 8 h 23"/>
                <a:gd name="T50" fmla="*/ 9 w 19"/>
                <a:gd name="T51" fmla="*/ 7 h 23"/>
                <a:gd name="T52" fmla="*/ 5 w 19"/>
                <a:gd name="T53" fmla="*/ 3 h 23"/>
                <a:gd name="T54" fmla="*/ 1 w 19"/>
                <a:gd name="T55" fmla="*/ 5 h 23"/>
                <a:gd name="T56" fmla="*/ 0 w 19"/>
                <a:gd name="T57" fmla="*/ 8 h 23"/>
                <a:gd name="T58" fmla="*/ 0 w 19"/>
                <a:gd name="T59" fmla="*/ 10 h 23"/>
                <a:gd name="T60" fmla="*/ 0 w 19"/>
                <a:gd name="T61" fmla="*/ 11 h 23"/>
                <a:gd name="T62" fmla="*/ 8 w 19"/>
                <a:gd name="T63" fmla="*/ 6 h 23"/>
                <a:gd name="T64" fmla="*/ 8 w 19"/>
                <a:gd name="T65" fmla="*/ 6 h 23"/>
                <a:gd name="T66" fmla="*/ 5 w 19"/>
                <a:gd name="T67" fmla="*/ 4 h 23"/>
                <a:gd name="T68" fmla="*/ 5 w 19"/>
                <a:gd name="T69" fmla="*/ 3 h 23"/>
                <a:gd name="T70" fmla="*/ 4 w 19"/>
                <a:gd name="T71" fmla="*/ 0 h 23"/>
                <a:gd name="T72" fmla="*/ 4 w 19"/>
                <a:gd name="T73" fmla="*/ 0 h 23"/>
                <a:gd name="T74" fmla="*/ 2 w 19"/>
                <a:gd name="T75" fmla="*/ 3 h 23"/>
                <a:gd name="T76" fmla="*/ 5 w 19"/>
                <a:gd name="T77" fmla="*/ 2 h 23"/>
                <a:gd name="T78" fmla="*/ 4 w 19"/>
                <a:gd name="T7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" h="23">
                  <a:moveTo>
                    <a:pt x="9" y="20"/>
                  </a:moveTo>
                  <a:cubicBezTo>
                    <a:pt x="9" y="21"/>
                    <a:pt x="9" y="21"/>
                    <a:pt x="8" y="22"/>
                  </a:cubicBezTo>
                  <a:cubicBezTo>
                    <a:pt x="9" y="22"/>
                    <a:pt x="10" y="23"/>
                    <a:pt x="11" y="23"/>
                  </a:cubicBezTo>
                  <a:cubicBezTo>
                    <a:pt x="11" y="23"/>
                    <a:pt x="12" y="22"/>
                    <a:pt x="12" y="22"/>
                  </a:cubicBezTo>
                  <a:cubicBezTo>
                    <a:pt x="11" y="21"/>
                    <a:pt x="10" y="21"/>
                    <a:pt x="9" y="20"/>
                  </a:cubicBezTo>
                  <a:moveTo>
                    <a:pt x="15" y="14"/>
                  </a:moveTo>
                  <a:cubicBezTo>
                    <a:pt x="15" y="14"/>
                    <a:pt x="15" y="14"/>
                    <a:pt x="15" y="14"/>
                  </a:cubicBezTo>
                  <a:cubicBezTo>
                    <a:pt x="17" y="15"/>
                    <a:pt x="18" y="15"/>
                    <a:pt x="19" y="15"/>
                  </a:cubicBezTo>
                  <a:cubicBezTo>
                    <a:pt x="18" y="15"/>
                    <a:pt x="17" y="15"/>
                    <a:pt x="15" y="14"/>
                  </a:cubicBezTo>
                  <a:moveTo>
                    <a:pt x="11" y="12"/>
                  </a:moveTo>
                  <a:cubicBezTo>
                    <a:pt x="8" y="14"/>
                    <a:pt x="6" y="16"/>
                    <a:pt x="4" y="18"/>
                  </a:cubicBezTo>
                  <a:cubicBezTo>
                    <a:pt x="5" y="19"/>
                    <a:pt x="6" y="20"/>
                    <a:pt x="7" y="21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8" y="21"/>
                    <a:pt x="8" y="20"/>
                    <a:pt x="9" y="19"/>
                  </a:cubicBezTo>
                  <a:cubicBezTo>
                    <a:pt x="8" y="19"/>
                    <a:pt x="7" y="18"/>
                    <a:pt x="7" y="17"/>
                  </a:cubicBezTo>
                  <a:cubicBezTo>
                    <a:pt x="7" y="15"/>
                    <a:pt x="9" y="14"/>
                    <a:pt x="12" y="14"/>
                  </a:cubicBezTo>
                  <a:cubicBezTo>
                    <a:pt x="12" y="14"/>
                    <a:pt x="13" y="14"/>
                    <a:pt x="13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3" y="13"/>
                    <a:pt x="12" y="13"/>
                    <a:pt x="11" y="12"/>
                  </a:cubicBezTo>
                  <a:moveTo>
                    <a:pt x="9" y="7"/>
                  </a:moveTo>
                  <a:cubicBezTo>
                    <a:pt x="6" y="9"/>
                    <a:pt x="3" y="10"/>
                    <a:pt x="1" y="12"/>
                  </a:cubicBezTo>
                  <a:cubicBezTo>
                    <a:pt x="1" y="13"/>
                    <a:pt x="1" y="15"/>
                    <a:pt x="3" y="18"/>
                  </a:cubicBezTo>
                  <a:cubicBezTo>
                    <a:pt x="5" y="15"/>
                    <a:pt x="7" y="13"/>
                    <a:pt x="10" y="12"/>
                  </a:cubicBezTo>
                  <a:cubicBezTo>
                    <a:pt x="8" y="11"/>
                    <a:pt x="7" y="10"/>
                    <a:pt x="7" y="10"/>
                  </a:cubicBezTo>
                  <a:cubicBezTo>
                    <a:pt x="7" y="9"/>
                    <a:pt x="8" y="8"/>
                    <a:pt x="9" y="8"/>
                  </a:cubicBezTo>
                  <a:cubicBezTo>
                    <a:pt x="9" y="8"/>
                    <a:pt x="9" y="8"/>
                    <a:pt x="9" y="7"/>
                  </a:cubicBezTo>
                  <a:moveTo>
                    <a:pt x="5" y="3"/>
                  </a:moveTo>
                  <a:cubicBezTo>
                    <a:pt x="4" y="4"/>
                    <a:pt x="3" y="4"/>
                    <a:pt x="1" y="5"/>
                  </a:cubicBezTo>
                  <a:cubicBezTo>
                    <a:pt x="1" y="6"/>
                    <a:pt x="1" y="7"/>
                    <a:pt x="0" y="8"/>
                  </a:cubicBezTo>
                  <a:cubicBezTo>
                    <a:pt x="0" y="9"/>
                    <a:pt x="0" y="9"/>
                    <a:pt x="0" y="10"/>
                  </a:cubicBezTo>
                  <a:cubicBezTo>
                    <a:pt x="0" y="10"/>
                    <a:pt x="0" y="11"/>
                    <a:pt x="0" y="11"/>
                  </a:cubicBezTo>
                  <a:cubicBezTo>
                    <a:pt x="3" y="9"/>
                    <a:pt x="5" y="8"/>
                    <a:pt x="8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6" y="6"/>
                    <a:pt x="6" y="5"/>
                    <a:pt x="5" y="4"/>
                  </a:cubicBezTo>
                  <a:cubicBezTo>
                    <a:pt x="5" y="4"/>
                    <a:pt x="5" y="4"/>
                    <a:pt x="5" y="3"/>
                  </a:cubicBezTo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3" y="1"/>
                    <a:pt x="2" y="2"/>
                    <a:pt x="2" y="3"/>
                  </a:cubicBezTo>
                  <a:cubicBezTo>
                    <a:pt x="3" y="2"/>
                    <a:pt x="4" y="2"/>
                    <a:pt x="5" y="2"/>
                  </a:cubicBezTo>
                  <a:cubicBezTo>
                    <a:pt x="4" y="1"/>
                    <a:pt x="4" y="1"/>
                    <a:pt x="4" y="0"/>
                  </a:cubicBezTo>
                </a:path>
              </a:pathLst>
            </a:custGeom>
            <a:solidFill>
              <a:srgbClr val="FCF2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2" name="Freeform 494">
              <a:extLst>
                <a:ext uri="{FF2B5EF4-FFF2-40B4-BE49-F238E27FC236}">
                  <a16:creationId xmlns:a16="http://schemas.microsoft.com/office/drawing/2014/main" id="{1910E8EC-AC36-416C-9AEA-FA304DD92E12}"/>
                </a:ext>
              </a:extLst>
            </p:cNvPr>
            <p:cNvSpPr>
              <a:spLocks/>
            </p:cNvSpPr>
            <p:nvPr/>
          </p:nvSpPr>
          <p:spPr bwMode="auto">
            <a:xfrm>
              <a:off x="9618001" y="1577392"/>
              <a:ext cx="220083" cy="213345"/>
            </a:xfrm>
            <a:custGeom>
              <a:avLst/>
              <a:gdLst>
                <a:gd name="T0" fmla="*/ 2 w 43"/>
                <a:gd name="T1" fmla="*/ 17 h 41"/>
                <a:gd name="T2" fmla="*/ 2 w 43"/>
                <a:gd name="T3" fmla="*/ 17 h 41"/>
                <a:gd name="T4" fmla="*/ 2 w 43"/>
                <a:gd name="T5" fmla="*/ 17 h 41"/>
                <a:gd name="T6" fmla="*/ 14 w 43"/>
                <a:gd name="T7" fmla="*/ 0 h 41"/>
                <a:gd name="T8" fmla="*/ 43 w 43"/>
                <a:gd name="T9" fmla="*/ 5 h 41"/>
                <a:gd name="T10" fmla="*/ 26 w 43"/>
                <a:gd name="T11" fmla="*/ 33 h 41"/>
                <a:gd name="T12" fmla="*/ 26 w 43"/>
                <a:gd name="T13" fmla="*/ 33 h 41"/>
                <a:gd name="T14" fmla="*/ 15 w 43"/>
                <a:gd name="T15" fmla="*/ 39 h 41"/>
                <a:gd name="T16" fmla="*/ 11 w 43"/>
                <a:gd name="T17" fmla="*/ 39 h 41"/>
                <a:gd name="T18" fmla="*/ 8 w 43"/>
                <a:gd name="T19" fmla="*/ 33 h 41"/>
                <a:gd name="T20" fmla="*/ 6 w 43"/>
                <a:gd name="T21" fmla="*/ 33 h 41"/>
                <a:gd name="T22" fmla="*/ 3 w 43"/>
                <a:gd name="T23" fmla="*/ 31 h 41"/>
                <a:gd name="T24" fmla="*/ 2 w 43"/>
                <a:gd name="T25" fmla="*/ 17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3" h="41">
                  <a:moveTo>
                    <a:pt x="2" y="17"/>
                  </a:moveTo>
                  <a:cubicBezTo>
                    <a:pt x="2" y="17"/>
                    <a:pt x="2" y="17"/>
                    <a:pt x="2" y="17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3" y="11"/>
                    <a:pt x="7" y="5"/>
                    <a:pt x="14" y="0"/>
                  </a:cubicBezTo>
                  <a:cubicBezTo>
                    <a:pt x="43" y="5"/>
                    <a:pt x="43" y="5"/>
                    <a:pt x="43" y="5"/>
                  </a:cubicBezTo>
                  <a:cubicBezTo>
                    <a:pt x="43" y="5"/>
                    <a:pt x="39" y="22"/>
                    <a:pt x="26" y="33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23" y="35"/>
                    <a:pt x="19" y="37"/>
                    <a:pt x="15" y="39"/>
                  </a:cubicBezTo>
                  <a:cubicBezTo>
                    <a:pt x="15" y="39"/>
                    <a:pt x="13" y="41"/>
                    <a:pt x="11" y="39"/>
                  </a:cubicBezTo>
                  <a:cubicBezTo>
                    <a:pt x="9" y="37"/>
                    <a:pt x="10" y="34"/>
                    <a:pt x="8" y="33"/>
                  </a:cubicBezTo>
                  <a:cubicBezTo>
                    <a:pt x="7" y="33"/>
                    <a:pt x="7" y="33"/>
                    <a:pt x="6" y="33"/>
                  </a:cubicBezTo>
                  <a:cubicBezTo>
                    <a:pt x="5" y="33"/>
                    <a:pt x="4" y="33"/>
                    <a:pt x="3" y="31"/>
                  </a:cubicBezTo>
                  <a:cubicBezTo>
                    <a:pt x="2" y="30"/>
                    <a:pt x="0" y="24"/>
                    <a:pt x="2" y="17"/>
                  </a:cubicBezTo>
                </a:path>
              </a:pathLst>
            </a:custGeom>
            <a:solidFill>
              <a:srgbClr val="F9E5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3" name="Freeform 495">
              <a:extLst>
                <a:ext uri="{FF2B5EF4-FFF2-40B4-BE49-F238E27FC236}">
                  <a16:creationId xmlns:a16="http://schemas.microsoft.com/office/drawing/2014/main" id="{92B04EA7-F796-4478-9C12-1A0C981A7F8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622493" y="1664976"/>
              <a:ext cx="128007" cy="119024"/>
            </a:xfrm>
            <a:custGeom>
              <a:avLst/>
              <a:gdLst>
                <a:gd name="T0" fmla="*/ 25 w 25"/>
                <a:gd name="T1" fmla="*/ 16 h 23"/>
                <a:gd name="T2" fmla="*/ 18 w 25"/>
                <a:gd name="T3" fmla="*/ 18 h 23"/>
                <a:gd name="T4" fmla="*/ 12 w 25"/>
                <a:gd name="T5" fmla="*/ 23 h 23"/>
                <a:gd name="T6" fmla="*/ 14 w 25"/>
                <a:gd name="T7" fmla="*/ 22 h 23"/>
                <a:gd name="T8" fmla="*/ 25 w 25"/>
                <a:gd name="T9" fmla="*/ 16 h 23"/>
                <a:gd name="T10" fmla="*/ 20 w 25"/>
                <a:gd name="T11" fmla="*/ 10 h 23"/>
                <a:gd name="T12" fmla="*/ 11 w 25"/>
                <a:gd name="T13" fmla="*/ 13 h 23"/>
                <a:gd name="T14" fmla="*/ 10 w 25"/>
                <a:gd name="T15" fmla="*/ 13 h 23"/>
                <a:gd name="T16" fmla="*/ 3 w 25"/>
                <a:gd name="T17" fmla="*/ 14 h 23"/>
                <a:gd name="T18" fmla="*/ 2 w 25"/>
                <a:gd name="T19" fmla="*/ 14 h 23"/>
                <a:gd name="T20" fmla="*/ 4 w 25"/>
                <a:gd name="T21" fmla="*/ 16 h 23"/>
                <a:gd name="T22" fmla="*/ 5 w 25"/>
                <a:gd name="T23" fmla="*/ 16 h 23"/>
                <a:gd name="T24" fmla="*/ 6 w 25"/>
                <a:gd name="T25" fmla="*/ 16 h 23"/>
                <a:gd name="T26" fmla="*/ 7 w 25"/>
                <a:gd name="T27" fmla="*/ 16 h 23"/>
                <a:gd name="T28" fmla="*/ 10 w 25"/>
                <a:gd name="T29" fmla="*/ 22 h 23"/>
                <a:gd name="T30" fmla="*/ 11 w 25"/>
                <a:gd name="T31" fmla="*/ 22 h 23"/>
                <a:gd name="T32" fmla="*/ 16 w 25"/>
                <a:gd name="T33" fmla="*/ 19 h 23"/>
                <a:gd name="T34" fmla="*/ 16 w 25"/>
                <a:gd name="T35" fmla="*/ 19 h 23"/>
                <a:gd name="T36" fmla="*/ 14 w 25"/>
                <a:gd name="T37" fmla="*/ 18 h 23"/>
                <a:gd name="T38" fmla="*/ 20 w 25"/>
                <a:gd name="T39" fmla="*/ 10 h 23"/>
                <a:gd name="T40" fmla="*/ 12 w 25"/>
                <a:gd name="T41" fmla="*/ 7 h 23"/>
                <a:gd name="T42" fmla="*/ 11 w 25"/>
                <a:gd name="T43" fmla="*/ 7 h 23"/>
                <a:gd name="T44" fmla="*/ 6 w 25"/>
                <a:gd name="T45" fmla="*/ 10 h 23"/>
                <a:gd name="T46" fmla="*/ 6 w 25"/>
                <a:gd name="T47" fmla="*/ 10 h 23"/>
                <a:gd name="T48" fmla="*/ 5 w 25"/>
                <a:gd name="T49" fmla="*/ 8 h 23"/>
                <a:gd name="T50" fmla="*/ 0 w 25"/>
                <a:gd name="T51" fmla="*/ 9 h 23"/>
                <a:gd name="T52" fmla="*/ 1 w 25"/>
                <a:gd name="T53" fmla="*/ 13 h 23"/>
                <a:gd name="T54" fmla="*/ 3 w 25"/>
                <a:gd name="T55" fmla="*/ 13 h 23"/>
                <a:gd name="T56" fmla="*/ 9 w 25"/>
                <a:gd name="T57" fmla="*/ 13 h 23"/>
                <a:gd name="T58" fmla="*/ 12 w 25"/>
                <a:gd name="T59" fmla="*/ 7 h 23"/>
                <a:gd name="T60" fmla="*/ 1 w 25"/>
                <a:gd name="T61" fmla="*/ 5 h 23"/>
                <a:gd name="T62" fmla="*/ 0 w 25"/>
                <a:gd name="T63" fmla="*/ 5 h 23"/>
                <a:gd name="T64" fmla="*/ 0 w 25"/>
                <a:gd name="T65" fmla="*/ 6 h 23"/>
                <a:gd name="T66" fmla="*/ 0 w 25"/>
                <a:gd name="T67" fmla="*/ 7 h 23"/>
                <a:gd name="T68" fmla="*/ 2 w 25"/>
                <a:gd name="T69" fmla="*/ 7 h 23"/>
                <a:gd name="T70" fmla="*/ 2 w 25"/>
                <a:gd name="T71" fmla="*/ 7 h 23"/>
                <a:gd name="T72" fmla="*/ 1 w 25"/>
                <a:gd name="T73" fmla="*/ 5 h 23"/>
                <a:gd name="T74" fmla="*/ 5 w 25"/>
                <a:gd name="T75" fmla="*/ 4 h 23"/>
                <a:gd name="T76" fmla="*/ 4 w 25"/>
                <a:gd name="T77" fmla="*/ 5 h 23"/>
                <a:gd name="T78" fmla="*/ 3 w 25"/>
                <a:gd name="T79" fmla="*/ 7 h 23"/>
                <a:gd name="T80" fmla="*/ 5 w 25"/>
                <a:gd name="T81" fmla="*/ 7 h 23"/>
                <a:gd name="T82" fmla="*/ 5 w 25"/>
                <a:gd name="T83" fmla="*/ 4 h 23"/>
                <a:gd name="T84" fmla="*/ 13 w 25"/>
                <a:gd name="T85" fmla="*/ 4 h 23"/>
                <a:gd name="T86" fmla="*/ 13 w 25"/>
                <a:gd name="T87" fmla="*/ 5 h 23"/>
                <a:gd name="T88" fmla="*/ 13 w 25"/>
                <a:gd name="T89" fmla="*/ 5 h 23"/>
                <a:gd name="T90" fmla="*/ 13 w 25"/>
                <a:gd name="T91" fmla="*/ 4 h 23"/>
                <a:gd name="T92" fmla="*/ 5 w 25"/>
                <a:gd name="T93" fmla="*/ 1 h 23"/>
                <a:gd name="T94" fmla="*/ 5 w 25"/>
                <a:gd name="T95" fmla="*/ 3 h 23"/>
                <a:gd name="T96" fmla="*/ 5 w 25"/>
                <a:gd name="T97" fmla="*/ 3 h 23"/>
                <a:gd name="T98" fmla="*/ 5 w 25"/>
                <a:gd name="T99" fmla="*/ 1 h 23"/>
                <a:gd name="T100" fmla="*/ 1 w 25"/>
                <a:gd name="T101" fmla="*/ 0 h 23"/>
                <a:gd name="T102" fmla="*/ 0 w 25"/>
                <a:gd name="T103" fmla="*/ 4 h 23"/>
                <a:gd name="T104" fmla="*/ 1 w 25"/>
                <a:gd name="T105" fmla="*/ 4 h 23"/>
                <a:gd name="T106" fmla="*/ 1 w 25"/>
                <a:gd name="T107" fmla="*/ 0 h 23"/>
                <a:gd name="T108" fmla="*/ 1 w 25"/>
                <a:gd name="T109" fmla="*/ 0 h 23"/>
                <a:gd name="T110" fmla="*/ 1 w 25"/>
                <a:gd name="T111" fmla="*/ 0 h 23"/>
                <a:gd name="T112" fmla="*/ 1 w 25"/>
                <a:gd name="T11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5" h="23">
                  <a:moveTo>
                    <a:pt x="25" y="16"/>
                  </a:moveTo>
                  <a:cubicBezTo>
                    <a:pt x="24" y="16"/>
                    <a:pt x="21" y="18"/>
                    <a:pt x="18" y="18"/>
                  </a:cubicBezTo>
                  <a:cubicBezTo>
                    <a:pt x="16" y="20"/>
                    <a:pt x="14" y="22"/>
                    <a:pt x="12" y="23"/>
                  </a:cubicBezTo>
                  <a:cubicBezTo>
                    <a:pt x="13" y="23"/>
                    <a:pt x="14" y="22"/>
                    <a:pt x="14" y="22"/>
                  </a:cubicBezTo>
                  <a:cubicBezTo>
                    <a:pt x="18" y="20"/>
                    <a:pt x="22" y="18"/>
                    <a:pt x="25" y="16"/>
                  </a:cubicBezTo>
                  <a:moveTo>
                    <a:pt x="20" y="10"/>
                  </a:moveTo>
                  <a:cubicBezTo>
                    <a:pt x="19" y="10"/>
                    <a:pt x="14" y="13"/>
                    <a:pt x="11" y="13"/>
                  </a:cubicBezTo>
                  <a:cubicBezTo>
                    <a:pt x="11" y="13"/>
                    <a:pt x="11" y="13"/>
                    <a:pt x="10" y="13"/>
                  </a:cubicBezTo>
                  <a:cubicBezTo>
                    <a:pt x="8" y="14"/>
                    <a:pt x="5" y="14"/>
                    <a:pt x="3" y="14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6"/>
                    <a:pt x="5" y="16"/>
                    <a:pt x="6" y="16"/>
                  </a:cubicBezTo>
                  <a:cubicBezTo>
                    <a:pt x="6" y="16"/>
                    <a:pt x="6" y="16"/>
                    <a:pt x="7" y="16"/>
                  </a:cubicBezTo>
                  <a:cubicBezTo>
                    <a:pt x="9" y="17"/>
                    <a:pt x="8" y="20"/>
                    <a:pt x="10" y="22"/>
                  </a:cubicBezTo>
                  <a:cubicBezTo>
                    <a:pt x="10" y="22"/>
                    <a:pt x="10" y="22"/>
                    <a:pt x="11" y="22"/>
                  </a:cubicBezTo>
                  <a:cubicBezTo>
                    <a:pt x="13" y="21"/>
                    <a:pt x="14" y="20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5" y="19"/>
                    <a:pt x="14" y="19"/>
                    <a:pt x="14" y="18"/>
                  </a:cubicBezTo>
                  <a:cubicBezTo>
                    <a:pt x="12" y="16"/>
                    <a:pt x="19" y="11"/>
                    <a:pt x="20" y="10"/>
                  </a:cubicBezTo>
                  <a:moveTo>
                    <a:pt x="12" y="7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9" y="8"/>
                    <a:pt x="7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5" y="9"/>
                    <a:pt x="5" y="8"/>
                  </a:cubicBezTo>
                  <a:cubicBezTo>
                    <a:pt x="4" y="9"/>
                    <a:pt x="2" y="9"/>
                    <a:pt x="0" y="9"/>
                  </a:cubicBezTo>
                  <a:cubicBezTo>
                    <a:pt x="1" y="11"/>
                    <a:pt x="1" y="12"/>
                    <a:pt x="1" y="13"/>
                  </a:cubicBezTo>
                  <a:cubicBezTo>
                    <a:pt x="2" y="13"/>
                    <a:pt x="3" y="13"/>
                    <a:pt x="3" y="13"/>
                  </a:cubicBezTo>
                  <a:cubicBezTo>
                    <a:pt x="5" y="13"/>
                    <a:pt x="7" y="13"/>
                    <a:pt x="9" y="13"/>
                  </a:cubicBezTo>
                  <a:cubicBezTo>
                    <a:pt x="8" y="11"/>
                    <a:pt x="10" y="9"/>
                    <a:pt x="12" y="7"/>
                  </a:cubicBezTo>
                  <a:moveTo>
                    <a:pt x="1" y="5"/>
                  </a:moveTo>
                  <a:cubicBezTo>
                    <a:pt x="1" y="5"/>
                    <a:pt x="0" y="5"/>
                    <a:pt x="0" y="5"/>
                  </a:cubicBezTo>
                  <a:cubicBezTo>
                    <a:pt x="0" y="5"/>
                    <a:pt x="0" y="6"/>
                    <a:pt x="0" y="6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" y="7"/>
                    <a:pt x="1" y="7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1" y="7"/>
                    <a:pt x="1" y="6"/>
                    <a:pt x="1" y="5"/>
                  </a:cubicBezTo>
                  <a:moveTo>
                    <a:pt x="5" y="4"/>
                  </a:moveTo>
                  <a:cubicBezTo>
                    <a:pt x="5" y="4"/>
                    <a:pt x="5" y="4"/>
                    <a:pt x="4" y="5"/>
                  </a:cubicBezTo>
                  <a:cubicBezTo>
                    <a:pt x="4" y="6"/>
                    <a:pt x="3" y="7"/>
                    <a:pt x="3" y="7"/>
                  </a:cubicBezTo>
                  <a:cubicBezTo>
                    <a:pt x="4" y="7"/>
                    <a:pt x="4" y="7"/>
                    <a:pt x="5" y="7"/>
                  </a:cubicBezTo>
                  <a:cubicBezTo>
                    <a:pt x="5" y="6"/>
                    <a:pt x="5" y="5"/>
                    <a:pt x="5" y="4"/>
                  </a:cubicBezTo>
                  <a:moveTo>
                    <a:pt x="13" y="4"/>
                  </a:moveTo>
                  <a:cubicBezTo>
                    <a:pt x="13" y="4"/>
                    <a:pt x="13" y="5"/>
                    <a:pt x="13" y="5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4"/>
                    <a:pt x="13" y="4"/>
                    <a:pt x="13" y="4"/>
                  </a:cubicBezTo>
                  <a:moveTo>
                    <a:pt x="5" y="1"/>
                  </a:moveTo>
                  <a:cubicBezTo>
                    <a:pt x="5" y="1"/>
                    <a:pt x="5" y="2"/>
                    <a:pt x="5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2"/>
                    <a:pt x="5" y="1"/>
                    <a:pt x="5" y="1"/>
                  </a:cubicBezTo>
                  <a:moveTo>
                    <a:pt x="1" y="0"/>
                  </a:moveTo>
                  <a:cubicBezTo>
                    <a:pt x="0" y="1"/>
                    <a:pt x="0" y="3"/>
                    <a:pt x="0" y="4"/>
                  </a:cubicBezTo>
                  <a:cubicBezTo>
                    <a:pt x="0" y="4"/>
                    <a:pt x="1" y="4"/>
                    <a:pt x="1" y="4"/>
                  </a:cubicBezTo>
                  <a:cubicBezTo>
                    <a:pt x="1" y="2"/>
                    <a:pt x="1" y="1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rgbClr val="FCF2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4" name="Freeform 496">
              <a:extLst>
                <a:ext uri="{FF2B5EF4-FFF2-40B4-BE49-F238E27FC236}">
                  <a16:creationId xmlns:a16="http://schemas.microsoft.com/office/drawing/2014/main" id="{43A63389-60B1-4CF5-AE8A-68A768AC45D1}"/>
                </a:ext>
              </a:extLst>
            </p:cNvPr>
            <p:cNvSpPr>
              <a:spLocks/>
            </p:cNvSpPr>
            <p:nvPr/>
          </p:nvSpPr>
          <p:spPr bwMode="auto">
            <a:xfrm>
              <a:off x="9561858" y="1485316"/>
              <a:ext cx="251523" cy="150465"/>
            </a:xfrm>
            <a:custGeom>
              <a:avLst/>
              <a:gdLst>
                <a:gd name="T0" fmla="*/ 4 w 49"/>
                <a:gd name="T1" fmla="*/ 24 h 29"/>
                <a:gd name="T2" fmla="*/ 31 w 49"/>
                <a:gd name="T3" fmla="*/ 18 h 29"/>
                <a:gd name="T4" fmla="*/ 48 w 49"/>
                <a:gd name="T5" fmla="*/ 0 h 29"/>
                <a:gd name="T6" fmla="*/ 49 w 49"/>
                <a:gd name="T7" fmla="*/ 2 h 29"/>
                <a:gd name="T8" fmla="*/ 4 w 49"/>
                <a:gd name="T9" fmla="*/ 25 h 29"/>
                <a:gd name="T10" fmla="*/ 4 w 49"/>
                <a:gd name="T11" fmla="*/ 25 h 29"/>
                <a:gd name="T12" fmla="*/ 1 w 49"/>
                <a:gd name="T13" fmla="*/ 25 h 29"/>
                <a:gd name="T14" fmla="*/ 3 w 49"/>
                <a:gd name="T15" fmla="*/ 22 h 29"/>
                <a:gd name="T16" fmla="*/ 4 w 49"/>
                <a:gd name="T17" fmla="*/ 2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9" h="29">
                  <a:moveTo>
                    <a:pt x="4" y="24"/>
                  </a:moveTo>
                  <a:cubicBezTo>
                    <a:pt x="9" y="24"/>
                    <a:pt x="21" y="25"/>
                    <a:pt x="31" y="18"/>
                  </a:cubicBezTo>
                  <a:cubicBezTo>
                    <a:pt x="44" y="9"/>
                    <a:pt x="48" y="0"/>
                    <a:pt x="48" y="0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34" y="29"/>
                    <a:pt x="4" y="25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3" y="25"/>
                    <a:pt x="2" y="25"/>
                    <a:pt x="1" y="25"/>
                  </a:cubicBezTo>
                  <a:cubicBezTo>
                    <a:pt x="0" y="25"/>
                    <a:pt x="0" y="23"/>
                    <a:pt x="3" y="22"/>
                  </a:cubicBezTo>
                  <a:cubicBezTo>
                    <a:pt x="4" y="22"/>
                    <a:pt x="4" y="23"/>
                    <a:pt x="4" y="24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5" name="Freeform 497">
              <a:extLst>
                <a:ext uri="{FF2B5EF4-FFF2-40B4-BE49-F238E27FC236}">
                  <a16:creationId xmlns:a16="http://schemas.microsoft.com/office/drawing/2014/main" id="{A43925E1-6BF2-4B49-8067-8A8469F27473}"/>
                </a:ext>
              </a:extLst>
            </p:cNvPr>
            <p:cNvSpPr>
              <a:spLocks/>
            </p:cNvSpPr>
            <p:nvPr/>
          </p:nvSpPr>
          <p:spPr bwMode="auto">
            <a:xfrm>
              <a:off x="9514697" y="1442647"/>
              <a:ext cx="282964" cy="166185"/>
            </a:xfrm>
            <a:custGeom>
              <a:avLst/>
              <a:gdLst>
                <a:gd name="T0" fmla="*/ 55 w 55"/>
                <a:gd name="T1" fmla="*/ 3 h 32"/>
                <a:gd name="T2" fmla="*/ 55 w 55"/>
                <a:gd name="T3" fmla="*/ 0 h 32"/>
                <a:gd name="T4" fmla="*/ 6 w 55"/>
                <a:gd name="T5" fmla="*/ 30 h 32"/>
                <a:gd name="T6" fmla="*/ 2 w 55"/>
                <a:gd name="T7" fmla="*/ 29 h 32"/>
                <a:gd name="T8" fmla="*/ 6 w 55"/>
                <a:gd name="T9" fmla="*/ 30 h 32"/>
                <a:gd name="T10" fmla="*/ 6 w 55"/>
                <a:gd name="T11" fmla="*/ 30 h 32"/>
                <a:gd name="T12" fmla="*/ 24 w 55"/>
                <a:gd name="T13" fmla="*/ 25 h 32"/>
                <a:gd name="T14" fmla="*/ 55 w 55"/>
                <a:gd name="T15" fmla="*/ 3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5" h="32">
                  <a:moveTo>
                    <a:pt x="55" y="3"/>
                  </a:moveTo>
                  <a:cubicBezTo>
                    <a:pt x="55" y="0"/>
                    <a:pt x="55" y="0"/>
                    <a:pt x="55" y="0"/>
                  </a:cubicBezTo>
                  <a:cubicBezTo>
                    <a:pt x="55" y="0"/>
                    <a:pt x="32" y="27"/>
                    <a:pt x="6" y="30"/>
                  </a:cubicBezTo>
                  <a:cubicBezTo>
                    <a:pt x="6" y="30"/>
                    <a:pt x="3" y="28"/>
                    <a:pt x="2" y="29"/>
                  </a:cubicBezTo>
                  <a:cubicBezTo>
                    <a:pt x="0" y="31"/>
                    <a:pt x="3" y="32"/>
                    <a:pt x="6" y="30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9" y="30"/>
                    <a:pt x="17" y="28"/>
                    <a:pt x="24" y="25"/>
                  </a:cubicBezTo>
                  <a:cubicBezTo>
                    <a:pt x="36" y="20"/>
                    <a:pt x="51" y="7"/>
                    <a:pt x="55" y="3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6" name="Freeform 498">
              <a:extLst>
                <a:ext uri="{FF2B5EF4-FFF2-40B4-BE49-F238E27FC236}">
                  <a16:creationId xmlns:a16="http://schemas.microsoft.com/office/drawing/2014/main" id="{3805FF95-E793-45E5-8997-1590ED2AC147}"/>
                </a:ext>
              </a:extLst>
            </p:cNvPr>
            <p:cNvSpPr>
              <a:spLocks/>
            </p:cNvSpPr>
            <p:nvPr/>
          </p:nvSpPr>
          <p:spPr bwMode="auto">
            <a:xfrm>
              <a:off x="9328300" y="1287691"/>
              <a:ext cx="458132" cy="264998"/>
            </a:xfrm>
            <a:custGeom>
              <a:avLst/>
              <a:gdLst>
                <a:gd name="T0" fmla="*/ 3 w 89"/>
                <a:gd name="T1" fmla="*/ 44 h 51"/>
                <a:gd name="T2" fmla="*/ 0 w 89"/>
                <a:gd name="T3" fmla="*/ 47 h 51"/>
                <a:gd name="T4" fmla="*/ 6 w 89"/>
                <a:gd name="T5" fmla="*/ 43 h 51"/>
                <a:gd name="T6" fmla="*/ 88 w 89"/>
                <a:gd name="T7" fmla="*/ 34 h 51"/>
                <a:gd name="T8" fmla="*/ 89 w 89"/>
                <a:gd name="T9" fmla="*/ 31 h 51"/>
                <a:gd name="T10" fmla="*/ 3 w 89"/>
                <a:gd name="T11" fmla="*/ 44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9" h="51">
                  <a:moveTo>
                    <a:pt x="3" y="44"/>
                  </a:moveTo>
                  <a:cubicBezTo>
                    <a:pt x="2" y="44"/>
                    <a:pt x="0" y="45"/>
                    <a:pt x="0" y="47"/>
                  </a:cubicBezTo>
                  <a:cubicBezTo>
                    <a:pt x="1" y="51"/>
                    <a:pt x="8" y="47"/>
                    <a:pt x="6" y="43"/>
                  </a:cubicBezTo>
                  <a:cubicBezTo>
                    <a:pt x="34" y="2"/>
                    <a:pt x="87" y="33"/>
                    <a:pt x="88" y="34"/>
                  </a:cubicBezTo>
                  <a:cubicBezTo>
                    <a:pt x="89" y="31"/>
                    <a:pt x="89" y="31"/>
                    <a:pt x="89" y="31"/>
                  </a:cubicBezTo>
                  <a:cubicBezTo>
                    <a:pt x="89" y="31"/>
                    <a:pt x="31" y="0"/>
                    <a:pt x="3" y="44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7" name="Freeform 499">
              <a:extLst>
                <a:ext uri="{FF2B5EF4-FFF2-40B4-BE49-F238E27FC236}">
                  <a16:creationId xmlns:a16="http://schemas.microsoft.com/office/drawing/2014/main" id="{B48EFD65-C0FE-43AD-8E7D-84E1DF54D9E7}"/>
                </a:ext>
              </a:extLst>
            </p:cNvPr>
            <p:cNvSpPr>
              <a:spLocks/>
            </p:cNvSpPr>
            <p:nvPr/>
          </p:nvSpPr>
          <p:spPr bwMode="auto">
            <a:xfrm>
              <a:off x="9431605" y="1339343"/>
              <a:ext cx="433429" cy="285209"/>
            </a:xfrm>
            <a:custGeom>
              <a:avLst/>
              <a:gdLst>
                <a:gd name="T0" fmla="*/ 2 w 84"/>
                <a:gd name="T1" fmla="*/ 48 h 55"/>
                <a:gd name="T2" fmla="*/ 0 w 84"/>
                <a:gd name="T3" fmla="*/ 52 h 55"/>
                <a:gd name="T4" fmla="*/ 5 w 84"/>
                <a:gd name="T5" fmla="*/ 47 h 55"/>
                <a:gd name="T6" fmla="*/ 83 w 84"/>
                <a:gd name="T7" fmla="*/ 20 h 55"/>
                <a:gd name="T8" fmla="*/ 84 w 84"/>
                <a:gd name="T9" fmla="*/ 17 h 55"/>
                <a:gd name="T10" fmla="*/ 2 w 84"/>
                <a:gd name="T11" fmla="*/ 48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" h="55">
                  <a:moveTo>
                    <a:pt x="2" y="48"/>
                  </a:moveTo>
                  <a:cubicBezTo>
                    <a:pt x="1" y="49"/>
                    <a:pt x="0" y="51"/>
                    <a:pt x="0" y="52"/>
                  </a:cubicBezTo>
                  <a:cubicBezTo>
                    <a:pt x="2" y="55"/>
                    <a:pt x="8" y="50"/>
                    <a:pt x="5" y="47"/>
                  </a:cubicBezTo>
                  <a:cubicBezTo>
                    <a:pt x="23" y="0"/>
                    <a:pt x="82" y="19"/>
                    <a:pt x="83" y="20"/>
                  </a:cubicBezTo>
                  <a:cubicBezTo>
                    <a:pt x="84" y="17"/>
                    <a:pt x="84" y="17"/>
                    <a:pt x="84" y="17"/>
                  </a:cubicBezTo>
                  <a:cubicBezTo>
                    <a:pt x="83" y="17"/>
                    <a:pt x="20" y="0"/>
                    <a:pt x="2" y="48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8" name="Freeform 500">
              <a:extLst>
                <a:ext uri="{FF2B5EF4-FFF2-40B4-BE49-F238E27FC236}">
                  <a16:creationId xmlns:a16="http://schemas.microsoft.com/office/drawing/2014/main" id="{0041068F-4C13-45E5-BDE4-BE154284467C}"/>
                </a:ext>
              </a:extLst>
            </p:cNvPr>
            <p:cNvSpPr>
              <a:spLocks/>
            </p:cNvSpPr>
            <p:nvPr/>
          </p:nvSpPr>
          <p:spPr bwMode="auto">
            <a:xfrm>
              <a:off x="9474274" y="1485316"/>
              <a:ext cx="426691" cy="309912"/>
            </a:xfrm>
            <a:custGeom>
              <a:avLst/>
              <a:gdLst>
                <a:gd name="T0" fmla="*/ 6 w 83"/>
                <a:gd name="T1" fmla="*/ 40 h 60"/>
                <a:gd name="T2" fmla="*/ 1 w 83"/>
                <a:gd name="T3" fmla="*/ 39 h 60"/>
                <a:gd name="T4" fmla="*/ 8 w 83"/>
                <a:gd name="T5" fmla="*/ 39 h 60"/>
                <a:gd name="T6" fmla="*/ 81 w 83"/>
                <a:gd name="T7" fmla="*/ 0 h 60"/>
                <a:gd name="T8" fmla="*/ 83 w 83"/>
                <a:gd name="T9" fmla="*/ 1 h 60"/>
                <a:gd name="T10" fmla="*/ 6 w 83"/>
                <a:gd name="T11" fmla="*/ 4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3" h="60">
                  <a:moveTo>
                    <a:pt x="6" y="40"/>
                  </a:moveTo>
                  <a:cubicBezTo>
                    <a:pt x="4" y="40"/>
                    <a:pt x="2" y="40"/>
                    <a:pt x="1" y="39"/>
                  </a:cubicBezTo>
                  <a:cubicBezTo>
                    <a:pt x="0" y="35"/>
                    <a:pt x="8" y="35"/>
                    <a:pt x="8" y="39"/>
                  </a:cubicBezTo>
                  <a:cubicBezTo>
                    <a:pt x="55" y="57"/>
                    <a:pt x="81" y="1"/>
                    <a:pt x="81" y="0"/>
                  </a:cubicBezTo>
                  <a:cubicBezTo>
                    <a:pt x="83" y="1"/>
                    <a:pt x="83" y="1"/>
                    <a:pt x="83" y="1"/>
                  </a:cubicBezTo>
                  <a:cubicBezTo>
                    <a:pt x="83" y="2"/>
                    <a:pt x="53" y="60"/>
                    <a:pt x="6" y="40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9" name="Freeform 501">
              <a:extLst>
                <a:ext uri="{FF2B5EF4-FFF2-40B4-BE49-F238E27FC236}">
                  <a16:creationId xmlns:a16="http://schemas.microsoft.com/office/drawing/2014/main" id="{76563548-6A13-454B-BD56-D93C792BE29A}"/>
                </a:ext>
              </a:extLst>
            </p:cNvPr>
            <p:cNvSpPr>
              <a:spLocks/>
            </p:cNvSpPr>
            <p:nvPr/>
          </p:nvSpPr>
          <p:spPr bwMode="auto">
            <a:xfrm>
              <a:off x="9561858" y="1568409"/>
              <a:ext cx="276226" cy="215591"/>
            </a:xfrm>
            <a:custGeom>
              <a:avLst/>
              <a:gdLst>
                <a:gd name="T0" fmla="*/ 4 w 54"/>
                <a:gd name="T1" fmla="*/ 32 h 42"/>
                <a:gd name="T2" fmla="*/ 1 w 54"/>
                <a:gd name="T3" fmla="*/ 31 h 42"/>
                <a:gd name="T4" fmla="*/ 5 w 54"/>
                <a:gd name="T5" fmla="*/ 31 h 42"/>
                <a:gd name="T6" fmla="*/ 53 w 54"/>
                <a:gd name="T7" fmla="*/ 0 h 42"/>
                <a:gd name="T8" fmla="*/ 54 w 54"/>
                <a:gd name="T9" fmla="*/ 1 h 42"/>
                <a:gd name="T10" fmla="*/ 4 w 54"/>
                <a:gd name="T11" fmla="*/ 3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4" h="42">
                  <a:moveTo>
                    <a:pt x="4" y="32"/>
                  </a:moveTo>
                  <a:cubicBezTo>
                    <a:pt x="3" y="32"/>
                    <a:pt x="1" y="32"/>
                    <a:pt x="1" y="31"/>
                  </a:cubicBezTo>
                  <a:cubicBezTo>
                    <a:pt x="0" y="29"/>
                    <a:pt x="5" y="28"/>
                    <a:pt x="5" y="31"/>
                  </a:cubicBezTo>
                  <a:cubicBezTo>
                    <a:pt x="38" y="40"/>
                    <a:pt x="52" y="1"/>
                    <a:pt x="53" y="0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54" y="2"/>
                    <a:pt x="37" y="42"/>
                    <a:pt x="4" y="32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0" name="Freeform 502">
              <a:extLst>
                <a:ext uri="{FF2B5EF4-FFF2-40B4-BE49-F238E27FC236}">
                  <a16:creationId xmlns:a16="http://schemas.microsoft.com/office/drawing/2014/main" id="{DE540A5C-EDFF-44AC-95DB-34110129C1B0}"/>
                </a:ext>
              </a:extLst>
            </p:cNvPr>
            <p:cNvSpPr>
              <a:spLocks/>
            </p:cNvSpPr>
            <p:nvPr/>
          </p:nvSpPr>
          <p:spPr bwMode="auto">
            <a:xfrm>
              <a:off x="9447325" y="1314640"/>
              <a:ext cx="303175" cy="190888"/>
            </a:xfrm>
            <a:custGeom>
              <a:avLst/>
              <a:gdLst>
                <a:gd name="T0" fmla="*/ 2 w 59"/>
                <a:gd name="T1" fmla="*/ 32 h 37"/>
                <a:gd name="T2" fmla="*/ 0 w 59"/>
                <a:gd name="T3" fmla="*/ 35 h 37"/>
                <a:gd name="T4" fmla="*/ 4 w 59"/>
                <a:gd name="T5" fmla="*/ 32 h 37"/>
                <a:gd name="T6" fmla="*/ 58 w 59"/>
                <a:gd name="T7" fmla="*/ 18 h 37"/>
                <a:gd name="T8" fmla="*/ 59 w 59"/>
                <a:gd name="T9" fmla="*/ 16 h 37"/>
                <a:gd name="T10" fmla="*/ 2 w 59"/>
                <a:gd name="T11" fmla="*/ 32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9" h="37">
                  <a:moveTo>
                    <a:pt x="2" y="32"/>
                  </a:moveTo>
                  <a:cubicBezTo>
                    <a:pt x="1" y="33"/>
                    <a:pt x="0" y="34"/>
                    <a:pt x="0" y="35"/>
                  </a:cubicBezTo>
                  <a:cubicBezTo>
                    <a:pt x="1" y="37"/>
                    <a:pt x="6" y="34"/>
                    <a:pt x="4" y="32"/>
                  </a:cubicBezTo>
                  <a:cubicBezTo>
                    <a:pt x="19" y="1"/>
                    <a:pt x="58" y="18"/>
                    <a:pt x="58" y="18"/>
                  </a:cubicBezTo>
                  <a:cubicBezTo>
                    <a:pt x="59" y="16"/>
                    <a:pt x="59" y="16"/>
                    <a:pt x="59" y="16"/>
                  </a:cubicBezTo>
                  <a:cubicBezTo>
                    <a:pt x="58" y="16"/>
                    <a:pt x="17" y="0"/>
                    <a:pt x="2" y="32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1" name="Freeform 503">
              <a:extLst>
                <a:ext uri="{FF2B5EF4-FFF2-40B4-BE49-F238E27FC236}">
                  <a16:creationId xmlns:a16="http://schemas.microsoft.com/office/drawing/2014/main" id="{0E19858B-CE84-4D60-B572-F63262A4900E}"/>
                </a:ext>
              </a:extLst>
            </p:cNvPr>
            <p:cNvSpPr>
              <a:spLocks/>
            </p:cNvSpPr>
            <p:nvPr/>
          </p:nvSpPr>
          <p:spPr bwMode="auto">
            <a:xfrm>
              <a:off x="9530417" y="1530231"/>
              <a:ext cx="291947" cy="296438"/>
            </a:xfrm>
            <a:custGeom>
              <a:avLst/>
              <a:gdLst>
                <a:gd name="T0" fmla="*/ 6 w 57"/>
                <a:gd name="T1" fmla="*/ 55 h 57"/>
                <a:gd name="T2" fmla="*/ 2 w 57"/>
                <a:gd name="T3" fmla="*/ 55 h 57"/>
                <a:gd name="T4" fmla="*/ 7 w 57"/>
                <a:gd name="T5" fmla="*/ 54 h 57"/>
                <a:gd name="T6" fmla="*/ 55 w 57"/>
                <a:gd name="T7" fmla="*/ 0 h 57"/>
                <a:gd name="T8" fmla="*/ 57 w 57"/>
                <a:gd name="T9" fmla="*/ 0 h 57"/>
                <a:gd name="T10" fmla="*/ 6 w 57"/>
                <a:gd name="T11" fmla="*/ 55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" h="57">
                  <a:moveTo>
                    <a:pt x="6" y="55"/>
                  </a:moveTo>
                  <a:cubicBezTo>
                    <a:pt x="4" y="56"/>
                    <a:pt x="3" y="57"/>
                    <a:pt x="2" y="55"/>
                  </a:cubicBezTo>
                  <a:cubicBezTo>
                    <a:pt x="0" y="53"/>
                    <a:pt x="6" y="50"/>
                    <a:pt x="7" y="54"/>
                  </a:cubicBezTo>
                  <a:cubicBezTo>
                    <a:pt x="51" y="54"/>
                    <a:pt x="55" y="1"/>
                    <a:pt x="55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7" y="1"/>
                    <a:pt x="50" y="57"/>
                    <a:pt x="6" y="55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2" name="Freeform 504">
              <a:extLst>
                <a:ext uri="{FF2B5EF4-FFF2-40B4-BE49-F238E27FC236}">
                  <a16:creationId xmlns:a16="http://schemas.microsoft.com/office/drawing/2014/main" id="{355CBD39-C9CC-4967-B686-C013B9EE035E}"/>
                </a:ext>
              </a:extLst>
            </p:cNvPr>
            <p:cNvSpPr>
              <a:spLocks/>
            </p:cNvSpPr>
            <p:nvPr/>
          </p:nvSpPr>
          <p:spPr bwMode="auto">
            <a:xfrm>
              <a:off x="9525926" y="1541460"/>
              <a:ext cx="287455" cy="206608"/>
            </a:xfrm>
            <a:custGeom>
              <a:avLst/>
              <a:gdLst>
                <a:gd name="T0" fmla="*/ 3 w 56"/>
                <a:gd name="T1" fmla="*/ 26 h 40"/>
                <a:gd name="T2" fmla="*/ 0 w 56"/>
                <a:gd name="T3" fmla="*/ 25 h 40"/>
                <a:gd name="T4" fmla="*/ 5 w 56"/>
                <a:gd name="T5" fmla="*/ 26 h 40"/>
                <a:gd name="T6" fmla="*/ 55 w 56"/>
                <a:gd name="T7" fmla="*/ 0 h 40"/>
                <a:gd name="T8" fmla="*/ 56 w 56"/>
                <a:gd name="T9" fmla="*/ 0 h 40"/>
                <a:gd name="T10" fmla="*/ 3 w 56"/>
                <a:gd name="T11" fmla="*/ 2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6" h="40">
                  <a:moveTo>
                    <a:pt x="3" y="26"/>
                  </a:moveTo>
                  <a:cubicBezTo>
                    <a:pt x="2" y="27"/>
                    <a:pt x="1" y="27"/>
                    <a:pt x="0" y="25"/>
                  </a:cubicBezTo>
                  <a:cubicBezTo>
                    <a:pt x="0" y="23"/>
                    <a:pt x="5" y="23"/>
                    <a:pt x="5" y="26"/>
                  </a:cubicBezTo>
                  <a:cubicBezTo>
                    <a:pt x="37" y="38"/>
                    <a:pt x="55" y="0"/>
                    <a:pt x="55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56" y="1"/>
                    <a:pt x="36" y="40"/>
                    <a:pt x="3" y="26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3" name="Freeform 505">
              <a:extLst>
                <a:ext uri="{FF2B5EF4-FFF2-40B4-BE49-F238E27FC236}">
                  <a16:creationId xmlns:a16="http://schemas.microsoft.com/office/drawing/2014/main" id="{EF8AA68E-901F-4B23-A661-70541FE3DE83}"/>
                </a:ext>
              </a:extLst>
            </p:cNvPr>
            <p:cNvSpPr>
              <a:spLocks/>
            </p:cNvSpPr>
            <p:nvPr/>
          </p:nvSpPr>
          <p:spPr bwMode="auto">
            <a:xfrm>
              <a:off x="9510206" y="1406715"/>
              <a:ext cx="240295" cy="166185"/>
            </a:xfrm>
            <a:custGeom>
              <a:avLst/>
              <a:gdLst>
                <a:gd name="T0" fmla="*/ 3 w 47"/>
                <a:gd name="T1" fmla="*/ 28 h 32"/>
                <a:gd name="T2" fmla="*/ 23 w 47"/>
                <a:gd name="T3" fmla="*/ 9 h 32"/>
                <a:gd name="T4" fmla="*/ 47 w 47"/>
                <a:gd name="T5" fmla="*/ 5 h 32"/>
                <a:gd name="T6" fmla="*/ 46 w 47"/>
                <a:gd name="T7" fmla="*/ 3 h 32"/>
                <a:gd name="T8" fmla="*/ 2 w 47"/>
                <a:gd name="T9" fmla="*/ 27 h 32"/>
                <a:gd name="T10" fmla="*/ 2 w 47"/>
                <a:gd name="T11" fmla="*/ 28 h 32"/>
                <a:gd name="T12" fmla="*/ 0 w 47"/>
                <a:gd name="T13" fmla="*/ 30 h 32"/>
                <a:gd name="T14" fmla="*/ 3 w 47"/>
                <a:gd name="T15" fmla="*/ 30 h 32"/>
                <a:gd name="T16" fmla="*/ 3 w 47"/>
                <a:gd name="T17" fmla="*/ 28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32">
                  <a:moveTo>
                    <a:pt x="3" y="28"/>
                  </a:moveTo>
                  <a:cubicBezTo>
                    <a:pt x="5" y="23"/>
                    <a:pt x="12" y="13"/>
                    <a:pt x="23" y="9"/>
                  </a:cubicBezTo>
                  <a:cubicBezTo>
                    <a:pt x="38" y="3"/>
                    <a:pt x="47" y="5"/>
                    <a:pt x="47" y="5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6" y="3"/>
                    <a:pt x="16" y="0"/>
                    <a:pt x="2" y="27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2" y="28"/>
                    <a:pt x="1" y="29"/>
                    <a:pt x="0" y="30"/>
                  </a:cubicBezTo>
                  <a:cubicBezTo>
                    <a:pt x="0" y="31"/>
                    <a:pt x="2" y="32"/>
                    <a:pt x="3" y="30"/>
                  </a:cubicBezTo>
                  <a:cubicBezTo>
                    <a:pt x="4" y="29"/>
                    <a:pt x="4" y="28"/>
                    <a:pt x="3" y="28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4" name="Freeform 506">
              <a:extLst>
                <a:ext uri="{FF2B5EF4-FFF2-40B4-BE49-F238E27FC236}">
                  <a16:creationId xmlns:a16="http://schemas.microsoft.com/office/drawing/2014/main" id="{0C48B3C1-5C44-42FC-A9B7-52A349160546}"/>
                </a:ext>
              </a:extLst>
            </p:cNvPr>
            <p:cNvSpPr>
              <a:spLocks/>
            </p:cNvSpPr>
            <p:nvPr/>
          </p:nvSpPr>
          <p:spPr bwMode="auto">
            <a:xfrm>
              <a:off x="9570841" y="1422436"/>
              <a:ext cx="242540" cy="166185"/>
            </a:xfrm>
            <a:custGeom>
              <a:avLst/>
              <a:gdLst>
                <a:gd name="T0" fmla="*/ 3 w 47"/>
                <a:gd name="T1" fmla="*/ 28 h 32"/>
                <a:gd name="T2" fmla="*/ 23 w 47"/>
                <a:gd name="T3" fmla="*/ 9 h 32"/>
                <a:gd name="T4" fmla="*/ 47 w 47"/>
                <a:gd name="T5" fmla="*/ 5 h 32"/>
                <a:gd name="T6" fmla="*/ 46 w 47"/>
                <a:gd name="T7" fmla="*/ 3 h 32"/>
                <a:gd name="T8" fmla="*/ 2 w 47"/>
                <a:gd name="T9" fmla="*/ 27 h 32"/>
                <a:gd name="T10" fmla="*/ 2 w 47"/>
                <a:gd name="T11" fmla="*/ 28 h 32"/>
                <a:gd name="T12" fmla="*/ 0 w 47"/>
                <a:gd name="T13" fmla="*/ 30 h 32"/>
                <a:gd name="T14" fmla="*/ 3 w 47"/>
                <a:gd name="T15" fmla="*/ 30 h 32"/>
                <a:gd name="T16" fmla="*/ 3 w 47"/>
                <a:gd name="T17" fmla="*/ 28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32">
                  <a:moveTo>
                    <a:pt x="3" y="28"/>
                  </a:moveTo>
                  <a:cubicBezTo>
                    <a:pt x="5" y="23"/>
                    <a:pt x="12" y="13"/>
                    <a:pt x="23" y="9"/>
                  </a:cubicBezTo>
                  <a:cubicBezTo>
                    <a:pt x="38" y="3"/>
                    <a:pt x="47" y="5"/>
                    <a:pt x="47" y="5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6" y="3"/>
                    <a:pt x="16" y="0"/>
                    <a:pt x="2" y="27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2" y="28"/>
                    <a:pt x="1" y="29"/>
                    <a:pt x="0" y="30"/>
                  </a:cubicBezTo>
                  <a:cubicBezTo>
                    <a:pt x="0" y="31"/>
                    <a:pt x="2" y="32"/>
                    <a:pt x="3" y="30"/>
                  </a:cubicBezTo>
                  <a:cubicBezTo>
                    <a:pt x="4" y="29"/>
                    <a:pt x="4" y="28"/>
                    <a:pt x="3" y="28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5" name="Freeform 507">
              <a:extLst>
                <a:ext uri="{FF2B5EF4-FFF2-40B4-BE49-F238E27FC236}">
                  <a16:creationId xmlns:a16="http://schemas.microsoft.com/office/drawing/2014/main" id="{3E64FD79-2A04-4C5B-9695-B14F03404F9E}"/>
                </a:ext>
              </a:extLst>
            </p:cNvPr>
            <p:cNvSpPr>
              <a:spLocks/>
            </p:cNvSpPr>
            <p:nvPr/>
          </p:nvSpPr>
          <p:spPr bwMode="auto">
            <a:xfrm>
              <a:off x="9539400" y="1417944"/>
              <a:ext cx="238049" cy="170676"/>
            </a:xfrm>
            <a:custGeom>
              <a:avLst/>
              <a:gdLst>
                <a:gd name="T0" fmla="*/ 3 w 46"/>
                <a:gd name="T1" fmla="*/ 28 h 33"/>
                <a:gd name="T2" fmla="*/ 22 w 46"/>
                <a:gd name="T3" fmla="*/ 8 h 33"/>
                <a:gd name="T4" fmla="*/ 46 w 46"/>
                <a:gd name="T5" fmla="*/ 2 h 33"/>
                <a:gd name="T6" fmla="*/ 44 w 46"/>
                <a:gd name="T7" fmla="*/ 0 h 33"/>
                <a:gd name="T8" fmla="*/ 3 w 46"/>
                <a:gd name="T9" fmla="*/ 28 h 33"/>
                <a:gd name="T10" fmla="*/ 3 w 46"/>
                <a:gd name="T11" fmla="*/ 28 h 33"/>
                <a:gd name="T12" fmla="*/ 1 w 46"/>
                <a:gd name="T13" fmla="*/ 30 h 33"/>
                <a:gd name="T14" fmla="*/ 4 w 46"/>
                <a:gd name="T15" fmla="*/ 30 h 33"/>
                <a:gd name="T16" fmla="*/ 3 w 46"/>
                <a:gd name="T17" fmla="*/ 28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6" h="33">
                  <a:moveTo>
                    <a:pt x="3" y="28"/>
                  </a:moveTo>
                  <a:cubicBezTo>
                    <a:pt x="5" y="24"/>
                    <a:pt x="11" y="13"/>
                    <a:pt x="22" y="8"/>
                  </a:cubicBezTo>
                  <a:cubicBezTo>
                    <a:pt x="36" y="1"/>
                    <a:pt x="46" y="2"/>
                    <a:pt x="46" y="2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4" y="0"/>
                    <a:pt x="14" y="0"/>
                    <a:pt x="3" y="28"/>
                  </a:cubicBezTo>
                  <a:cubicBezTo>
                    <a:pt x="3" y="28"/>
                    <a:pt x="3" y="28"/>
                    <a:pt x="3" y="28"/>
                  </a:cubicBezTo>
                  <a:cubicBezTo>
                    <a:pt x="2" y="29"/>
                    <a:pt x="1" y="29"/>
                    <a:pt x="1" y="30"/>
                  </a:cubicBezTo>
                  <a:cubicBezTo>
                    <a:pt x="0" y="32"/>
                    <a:pt x="2" y="33"/>
                    <a:pt x="4" y="30"/>
                  </a:cubicBezTo>
                  <a:cubicBezTo>
                    <a:pt x="5" y="29"/>
                    <a:pt x="4" y="28"/>
                    <a:pt x="3" y="28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6" name="Freeform 508">
              <a:extLst>
                <a:ext uri="{FF2B5EF4-FFF2-40B4-BE49-F238E27FC236}">
                  <a16:creationId xmlns:a16="http://schemas.microsoft.com/office/drawing/2014/main" id="{D111EEED-4F36-4928-BECF-2C2083B7AA15}"/>
                </a:ext>
              </a:extLst>
            </p:cNvPr>
            <p:cNvSpPr>
              <a:spLocks/>
            </p:cNvSpPr>
            <p:nvPr/>
          </p:nvSpPr>
          <p:spPr bwMode="auto">
            <a:xfrm>
              <a:off x="9431605" y="1390995"/>
              <a:ext cx="231312" cy="170676"/>
            </a:xfrm>
            <a:custGeom>
              <a:avLst/>
              <a:gdLst>
                <a:gd name="T0" fmla="*/ 3 w 45"/>
                <a:gd name="T1" fmla="*/ 29 h 33"/>
                <a:gd name="T2" fmla="*/ 21 w 45"/>
                <a:gd name="T3" fmla="*/ 9 h 33"/>
                <a:gd name="T4" fmla="*/ 45 w 45"/>
                <a:gd name="T5" fmla="*/ 2 h 33"/>
                <a:gd name="T6" fmla="*/ 44 w 45"/>
                <a:gd name="T7" fmla="*/ 1 h 33"/>
                <a:gd name="T8" fmla="*/ 2 w 45"/>
                <a:gd name="T9" fmla="*/ 29 h 33"/>
                <a:gd name="T10" fmla="*/ 2 w 45"/>
                <a:gd name="T11" fmla="*/ 29 h 33"/>
                <a:gd name="T12" fmla="*/ 0 w 45"/>
                <a:gd name="T13" fmla="*/ 31 h 33"/>
                <a:gd name="T14" fmla="*/ 3 w 45"/>
                <a:gd name="T15" fmla="*/ 31 h 33"/>
                <a:gd name="T16" fmla="*/ 3 w 45"/>
                <a:gd name="T17" fmla="*/ 29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" h="33">
                  <a:moveTo>
                    <a:pt x="3" y="29"/>
                  </a:moveTo>
                  <a:cubicBezTo>
                    <a:pt x="5" y="25"/>
                    <a:pt x="10" y="14"/>
                    <a:pt x="21" y="9"/>
                  </a:cubicBezTo>
                  <a:cubicBezTo>
                    <a:pt x="35" y="2"/>
                    <a:pt x="45" y="2"/>
                    <a:pt x="45" y="2"/>
                  </a:cubicBezTo>
                  <a:cubicBezTo>
                    <a:pt x="44" y="1"/>
                    <a:pt x="44" y="1"/>
                    <a:pt x="44" y="1"/>
                  </a:cubicBezTo>
                  <a:cubicBezTo>
                    <a:pt x="44" y="1"/>
                    <a:pt x="14" y="0"/>
                    <a:pt x="2" y="29"/>
                  </a:cubicBezTo>
                  <a:cubicBezTo>
                    <a:pt x="2" y="29"/>
                    <a:pt x="2" y="29"/>
                    <a:pt x="2" y="29"/>
                  </a:cubicBezTo>
                  <a:cubicBezTo>
                    <a:pt x="2" y="29"/>
                    <a:pt x="0" y="30"/>
                    <a:pt x="0" y="31"/>
                  </a:cubicBezTo>
                  <a:cubicBezTo>
                    <a:pt x="0" y="32"/>
                    <a:pt x="2" y="33"/>
                    <a:pt x="3" y="31"/>
                  </a:cubicBezTo>
                  <a:cubicBezTo>
                    <a:pt x="4" y="30"/>
                    <a:pt x="3" y="29"/>
                    <a:pt x="3" y="29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7" name="Freeform 509">
              <a:extLst>
                <a:ext uri="{FF2B5EF4-FFF2-40B4-BE49-F238E27FC236}">
                  <a16:creationId xmlns:a16="http://schemas.microsoft.com/office/drawing/2014/main" id="{9D5139C3-14DE-4080-9EE4-609D2AC5053A}"/>
                </a:ext>
              </a:extLst>
            </p:cNvPr>
            <p:cNvSpPr>
              <a:spLocks/>
            </p:cNvSpPr>
            <p:nvPr/>
          </p:nvSpPr>
          <p:spPr bwMode="auto">
            <a:xfrm>
              <a:off x="9566349" y="1449385"/>
              <a:ext cx="226820" cy="206608"/>
            </a:xfrm>
            <a:custGeom>
              <a:avLst/>
              <a:gdLst>
                <a:gd name="T0" fmla="*/ 5 w 44"/>
                <a:gd name="T1" fmla="*/ 38 h 40"/>
                <a:gd name="T2" fmla="*/ 30 w 44"/>
                <a:gd name="T3" fmla="*/ 23 h 40"/>
                <a:gd name="T4" fmla="*/ 42 w 44"/>
                <a:gd name="T5" fmla="*/ 0 h 40"/>
                <a:gd name="T6" fmla="*/ 44 w 44"/>
                <a:gd name="T7" fmla="*/ 2 h 40"/>
                <a:gd name="T8" fmla="*/ 5 w 44"/>
                <a:gd name="T9" fmla="*/ 38 h 40"/>
                <a:gd name="T10" fmla="*/ 5 w 44"/>
                <a:gd name="T11" fmla="*/ 38 h 40"/>
                <a:gd name="T12" fmla="*/ 2 w 44"/>
                <a:gd name="T13" fmla="*/ 40 h 40"/>
                <a:gd name="T14" fmla="*/ 3 w 44"/>
                <a:gd name="T15" fmla="*/ 37 h 40"/>
                <a:gd name="T16" fmla="*/ 5 w 44"/>
                <a:gd name="T17" fmla="*/ 38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" h="40">
                  <a:moveTo>
                    <a:pt x="5" y="38"/>
                  </a:moveTo>
                  <a:cubicBezTo>
                    <a:pt x="10" y="36"/>
                    <a:pt x="22" y="33"/>
                    <a:pt x="30" y="23"/>
                  </a:cubicBezTo>
                  <a:cubicBezTo>
                    <a:pt x="41" y="10"/>
                    <a:pt x="42" y="0"/>
                    <a:pt x="42" y="0"/>
                  </a:cubicBezTo>
                  <a:cubicBezTo>
                    <a:pt x="44" y="2"/>
                    <a:pt x="44" y="2"/>
                    <a:pt x="44" y="2"/>
                  </a:cubicBezTo>
                  <a:cubicBezTo>
                    <a:pt x="44" y="2"/>
                    <a:pt x="37" y="33"/>
                    <a:pt x="5" y="38"/>
                  </a:cubicBezTo>
                  <a:cubicBezTo>
                    <a:pt x="5" y="38"/>
                    <a:pt x="5" y="38"/>
                    <a:pt x="5" y="38"/>
                  </a:cubicBezTo>
                  <a:cubicBezTo>
                    <a:pt x="4" y="39"/>
                    <a:pt x="3" y="40"/>
                    <a:pt x="2" y="40"/>
                  </a:cubicBezTo>
                  <a:cubicBezTo>
                    <a:pt x="0" y="40"/>
                    <a:pt x="0" y="38"/>
                    <a:pt x="3" y="37"/>
                  </a:cubicBezTo>
                  <a:cubicBezTo>
                    <a:pt x="4" y="36"/>
                    <a:pt x="5" y="37"/>
                    <a:pt x="5" y="38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8" name="Freeform 510">
              <a:extLst>
                <a:ext uri="{FF2B5EF4-FFF2-40B4-BE49-F238E27FC236}">
                  <a16:creationId xmlns:a16="http://schemas.microsoft.com/office/drawing/2014/main" id="{44344997-AAAC-495E-B886-0869FEA43824}"/>
                </a:ext>
              </a:extLst>
            </p:cNvPr>
            <p:cNvSpPr>
              <a:spLocks/>
            </p:cNvSpPr>
            <p:nvPr/>
          </p:nvSpPr>
          <p:spPr bwMode="auto">
            <a:xfrm>
              <a:off x="9750500" y="1501037"/>
              <a:ext cx="170677" cy="377285"/>
            </a:xfrm>
            <a:custGeom>
              <a:avLst/>
              <a:gdLst>
                <a:gd name="T0" fmla="*/ 5 w 33"/>
                <a:gd name="T1" fmla="*/ 27 h 73"/>
                <a:gd name="T2" fmla="*/ 5 w 33"/>
                <a:gd name="T3" fmla="*/ 27 h 73"/>
                <a:gd name="T4" fmla="*/ 5 w 33"/>
                <a:gd name="T5" fmla="*/ 27 h 73"/>
                <a:gd name="T6" fmla="*/ 5 w 33"/>
                <a:gd name="T7" fmla="*/ 27 h 73"/>
                <a:gd name="T8" fmla="*/ 7 w 33"/>
                <a:gd name="T9" fmla="*/ 24 h 73"/>
                <a:gd name="T10" fmla="*/ 30 w 33"/>
                <a:gd name="T11" fmla="*/ 0 h 73"/>
                <a:gd name="T12" fmla="*/ 33 w 33"/>
                <a:gd name="T13" fmla="*/ 1 h 73"/>
                <a:gd name="T14" fmla="*/ 32 w 33"/>
                <a:gd name="T15" fmla="*/ 29 h 73"/>
                <a:gd name="T16" fmla="*/ 28 w 33"/>
                <a:gd name="T17" fmla="*/ 53 h 73"/>
                <a:gd name="T18" fmla="*/ 28 w 33"/>
                <a:gd name="T19" fmla="*/ 53 h 73"/>
                <a:gd name="T20" fmla="*/ 27 w 33"/>
                <a:gd name="T21" fmla="*/ 55 h 73"/>
                <a:gd name="T22" fmla="*/ 27 w 33"/>
                <a:gd name="T23" fmla="*/ 56 h 73"/>
                <a:gd name="T24" fmla="*/ 18 w 33"/>
                <a:gd name="T25" fmla="*/ 71 h 73"/>
                <a:gd name="T26" fmla="*/ 15 w 33"/>
                <a:gd name="T27" fmla="*/ 70 h 73"/>
                <a:gd name="T28" fmla="*/ 11 w 33"/>
                <a:gd name="T29" fmla="*/ 67 h 73"/>
                <a:gd name="T30" fmla="*/ 8 w 33"/>
                <a:gd name="T31" fmla="*/ 64 h 73"/>
                <a:gd name="T32" fmla="*/ 3 w 33"/>
                <a:gd name="T33" fmla="*/ 54 h 73"/>
                <a:gd name="T34" fmla="*/ 3 w 33"/>
                <a:gd name="T35" fmla="*/ 54 h 73"/>
                <a:gd name="T36" fmla="*/ 5 w 33"/>
                <a:gd name="T37" fmla="*/ 27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3" h="73">
                  <a:moveTo>
                    <a:pt x="5" y="27"/>
                  </a:moveTo>
                  <a:cubicBezTo>
                    <a:pt x="5" y="27"/>
                    <a:pt x="5" y="27"/>
                    <a:pt x="5" y="27"/>
                  </a:cubicBezTo>
                  <a:cubicBezTo>
                    <a:pt x="5" y="27"/>
                    <a:pt x="5" y="27"/>
                    <a:pt x="5" y="27"/>
                  </a:cubicBezTo>
                  <a:cubicBezTo>
                    <a:pt x="5" y="27"/>
                    <a:pt x="5" y="27"/>
                    <a:pt x="5" y="27"/>
                  </a:cubicBezTo>
                  <a:cubicBezTo>
                    <a:pt x="6" y="26"/>
                    <a:pt x="6" y="25"/>
                    <a:pt x="7" y="24"/>
                  </a:cubicBezTo>
                  <a:cubicBezTo>
                    <a:pt x="19" y="5"/>
                    <a:pt x="26" y="8"/>
                    <a:pt x="30" y="0"/>
                  </a:cubicBezTo>
                  <a:cubicBezTo>
                    <a:pt x="33" y="1"/>
                    <a:pt x="33" y="1"/>
                    <a:pt x="33" y="1"/>
                  </a:cubicBezTo>
                  <a:cubicBezTo>
                    <a:pt x="33" y="1"/>
                    <a:pt x="31" y="14"/>
                    <a:pt x="32" y="29"/>
                  </a:cubicBezTo>
                  <a:cubicBezTo>
                    <a:pt x="32" y="36"/>
                    <a:pt x="30" y="45"/>
                    <a:pt x="28" y="53"/>
                  </a:cubicBezTo>
                  <a:cubicBezTo>
                    <a:pt x="28" y="53"/>
                    <a:pt x="28" y="53"/>
                    <a:pt x="28" y="53"/>
                  </a:cubicBezTo>
                  <a:cubicBezTo>
                    <a:pt x="27" y="54"/>
                    <a:pt x="27" y="55"/>
                    <a:pt x="27" y="55"/>
                  </a:cubicBezTo>
                  <a:cubicBezTo>
                    <a:pt x="27" y="56"/>
                    <a:pt x="27" y="56"/>
                    <a:pt x="27" y="56"/>
                  </a:cubicBezTo>
                  <a:cubicBezTo>
                    <a:pt x="24" y="62"/>
                    <a:pt x="21" y="68"/>
                    <a:pt x="18" y="71"/>
                  </a:cubicBezTo>
                  <a:cubicBezTo>
                    <a:pt x="18" y="71"/>
                    <a:pt x="16" y="73"/>
                    <a:pt x="15" y="70"/>
                  </a:cubicBezTo>
                  <a:cubicBezTo>
                    <a:pt x="14" y="67"/>
                    <a:pt x="12" y="67"/>
                    <a:pt x="11" y="67"/>
                  </a:cubicBezTo>
                  <a:cubicBezTo>
                    <a:pt x="10" y="67"/>
                    <a:pt x="10" y="67"/>
                    <a:pt x="8" y="64"/>
                  </a:cubicBezTo>
                  <a:cubicBezTo>
                    <a:pt x="7" y="62"/>
                    <a:pt x="5" y="59"/>
                    <a:pt x="3" y="54"/>
                  </a:cubicBezTo>
                  <a:cubicBezTo>
                    <a:pt x="3" y="54"/>
                    <a:pt x="3" y="54"/>
                    <a:pt x="3" y="54"/>
                  </a:cubicBezTo>
                  <a:cubicBezTo>
                    <a:pt x="1" y="47"/>
                    <a:pt x="0" y="38"/>
                    <a:pt x="5" y="27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9" name="Freeform 511">
              <a:extLst>
                <a:ext uri="{FF2B5EF4-FFF2-40B4-BE49-F238E27FC236}">
                  <a16:creationId xmlns:a16="http://schemas.microsoft.com/office/drawing/2014/main" id="{25B17BF1-4082-43DC-9B15-13CE8DECB4D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777449" y="1505528"/>
              <a:ext cx="143728" cy="269489"/>
            </a:xfrm>
            <a:custGeom>
              <a:avLst/>
              <a:gdLst>
                <a:gd name="T0" fmla="*/ 2 w 28"/>
                <a:gd name="T1" fmla="*/ 24 h 52"/>
                <a:gd name="T2" fmla="*/ 1 w 28"/>
                <a:gd name="T3" fmla="*/ 24 h 52"/>
                <a:gd name="T4" fmla="*/ 0 w 28"/>
                <a:gd name="T5" fmla="*/ 26 h 52"/>
                <a:gd name="T6" fmla="*/ 2 w 28"/>
                <a:gd name="T7" fmla="*/ 24 h 52"/>
                <a:gd name="T8" fmla="*/ 28 w 28"/>
                <a:gd name="T9" fmla="*/ 0 h 52"/>
                <a:gd name="T10" fmla="*/ 13 w 28"/>
                <a:gd name="T11" fmla="*/ 18 h 52"/>
                <a:gd name="T12" fmla="*/ 10 w 28"/>
                <a:gd name="T13" fmla="*/ 34 h 52"/>
                <a:gd name="T14" fmla="*/ 18 w 28"/>
                <a:gd name="T15" fmla="*/ 20 h 52"/>
                <a:gd name="T16" fmla="*/ 18 w 28"/>
                <a:gd name="T17" fmla="*/ 20 h 52"/>
                <a:gd name="T18" fmla="*/ 17 w 28"/>
                <a:gd name="T19" fmla="*/ 41 h 52"/>
                <a:gd name="T20" fmla="*/ 22 w 28"/>
                <a:gd name="T21" fmla="*/ 25 h 52"/>
                <a:gd name="T22" fmla="*/ 24 w 28"/>
                <a:gd name="T23" fmla="*/ 26 h 52"/>
                <a:gd name="T24" fmla="*/ 23 w 28"/>
                <a:gd name="T25" fmla="*/ 52 h 52"/>
                <a:gd name="T26" fmla="*/ 27 w 28"/>
                <a:gd name="T27" fmla="*/ 30 h 52"/>
                <a:gd name="T28" fmla="*/ 27 w 28"/>
                <a:gd name="T29" fmla="*/ 28 h 52"/>
                <a:gd name="T30" fmla="*/ 27 w 28"/>
                <a:gd name="T31" fmla="*/ 22 h 52"/>
                <a:gd name="T32" fmla="*/ 28 w 28"/>
                <a:gd name="T33" fmla="*/ 0 h 52"/>
                <a:gd name="T34" fmla="*/ 28 w 28"/>
                <a:gd name="T35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8" h="52">
                  <a:moveTo>
                    <a:pt x="2" y="24"/>
                  </a:moveTo>
                  <a:cubicBezTo>
                    <a:pt x="2" y="24"/>
                    <a:pt x="1" y="24"/>
                    <a:pt x="1" y="24"/>
                  </a:cubicBezTo>
                  <a:cubicBezTo>
                    <a:pt x="1" y="25"/>
                    <a:pt x="1" y="26"/>
                    <a:pt x="0" y="26"/>
                  </a:cubicBezTo>
                  <a:cubicBezTo>
                    <a:pt x="0" y="26"/>
                    <a:pt x="1" y="25"/>
                    <a:pt x="2" y="24"/>
                  </a:cubicBezTo>
                  <a:moveTo>
                    <a:pt x="28" y="0"/>
                  </a:moveTo>
                  <a:cubicBezTo>
                    <a:pt x="28" y="0"/>
                    <a:pt x="21" y="11"/>
                    <a:pt x="13" y="18"/>
                  </a:cubicBezTo>
                  <a:cubicBezTo>
                    <a:pt x="13" y="24"/>
                    <a:pt x="10" y="34"/>
                    <a:pt x="10" y="34"/>
                  </a:cubicBezTo>
                  <a:cubicBezTo>
                    <a:pt x="10" y="34"/>
                    <a:pt x="15" y="20"/>
                    <a:pt x="18" y="20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21" y="22"/>
                    <a:pt x="17" y="41"/>
                    <a:pt x="17" y="41"/>
                  </a:cubicBezTo>
                  <a:cubicBezTo>
                    <a:pt x="22" y="33"/>
                    <a:pt x="21" y="25"/>
                    <a:pt x="22" y="25"/>
                  </a:cubicBezTo>
                  <a:cubicBezTo>
                    <a:pt x="23" y="25"/>
                    <a:pt x="23" y="25"/>
                    <a:pt x="24" y="26"/>
                  </a:cubicBezTo>
                  <a:cubicBezTo>
                    <a:pt x="27" y="29"/>
                    <a:pt x="23" y="50"/>
                    <a:pt x="23" y="52"/>
                  </a:cubicBezTo>
                  <a:cubicBezTo>
                    <a:pt x="25" y="45"/>
                    <a:pt x="27" y="37"/>
                    <a:pt x="27" y="30"/>
                  </a:cubicBezTo>
                  <a:cubicBezTo>
                    <a:pt x="27" y="29"/>
                    <a:pt x="27" y="29"/>
                    <a:pt x="27" y="28"/>
                  </a:cubicBezTo>
                  <a:cubicBezTo>
                    <a:pt x="27" y="26"/>
                    <a:pt x="27" y="24"/>
                    <a:pt x="27" y="22"/>
                  </a:cubicBezTo>
                  <a:cubicBezTo>
                    <a:pt x="27" y="10"/>
                    <a:pt x="28" y="0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</a:path>
              </a:pathLst>
            </a:custGeom>
            <a:solidFill>
              <a:srgbClr val="F9E3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0" name="Freeform 512">
              <a:extLst>
                <a:ext uri="{FF2B5EF4-FFF2-40B4-BE49-F238E27FC236}">
                  <a16:creationId xmlns:a16="http://schemas.microsoft.com/office/drawing/2014/main" id="{5354CE6F-1532-4683-B136-B6B54A67F89C}"/>
                </a:ext>
              </a:extLst>
            </p:cNvPr>
            <p:cNvSpPr>
              <a:spLocks/>
            </p:cNvSpPr>
            <p:nvPr/>
          </p:nvSpPr>
          <p:spPr bwMode="auto">
            <a:xfrm>
              <a:off x="9534909" y="1298920"/>
              <a:ext cx="361565" cy="179659"/>
            </a:xfrm>
            <a:custGeom>
              <a:avLst/>
              <a:gdLst>
                <a:gd name="T0" fmla="*/ 2 w 70"/>
                <a:gd name="T1" fmla="*/ 6 h 35"/>
                <a:gd name="T2" fmla="*/ 3 w 70"/>
                <a:gd name="T3" fmla="*/ 1 h 35"/>
                <a:gd name="T4" fmla="*/ 11 w 70"/>
                <a:gd name="T5" fmla="*/ 0 h 35"/>
                <a:gd name="T6" fmla="*/ 11 w 70"/>
                <a:gd name="T7" fmla="*/ 0 h 35"/>
                <a:gd name="T8" fmla="*/ 11 w 70"/>
                <a:gd name="T9" fmla="*/ 0 h 35"/>
                <a:gd name="T10" fmla="*/ 23 w 70"/>
                <a:gd name="T11" fmla="*/ 1 h 35"/>
                <a:gd name="T12" fmla="*/ 24 w 70"/>
                <a:gd name="T13" fmla="*/ 2 h 35"/>
                <a:gd name="T14" fmla="*/ 24 w 70"/>
                <a:gd name="T15" fmla="*/ 2 h 35"/>
                <a:gd name="T16" fmla="*/ 26 w 70"/>
                <a:gd name="T17" fmla="*/ 2 h 35"/>
                <a:gd name="T18" fmla="*/ 70 w 70"/>
                <a:gd name="T19" fmla="*/ 30 h 35"/>
                <a:gd name="T20" fmla="*/ 52 w 70"/>
                <a:gd name="T21" fmla="*/ 35 h 35"/>
                <a:gd name="T22" fmla="*/ 50 w 70"/>
                <a:gd name="T23" fmla="*/ 35 h 35"/>
                <a:gd name="T24" fmla="*/ 22 w 70"/>
                <a:gd name="T25" fmla="*/ 34 h 35"/>
                <a:gd name="T26" fmla="*/ 21 w 70"/>
                <a:gd name="T27" fmla="*/ 34 h 35"/>
                <a:gd name="T28" fmla="*/ 21 w 70"/>
                <a:gd name="T29" fmla="*/ 34 h 35"/>
                <a:gd name="T30" fmla="*/ 18 w 70"/>
                <a:gd name="T31" fmla="*/ 33 h 35"/>
                <a:gd name="T32" fmla="*/ 11 w 70"/>
                <a:gd name="T33" fmla="*/ 30 h 35"/>
                <a:gd name="T34" fmla="*/ 5 w 70"/>
                <a:gd name="T35" fmla="*/ 21 h 35"/>
                <a:gd name="T36" fmla="*/ 1 w 70"/>
                <a:gd name="T37" fmla="*/ 12 h 35"/>
                <a:gd name="T38" fmla="*/ 2 w 70"/>
                <a:gd name="T39" fmla="*/ 6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70" h="35">
                  <a:moveTo>
                    <a:pt x="2" y="6"/>
                  </a:moveTo>
                  <a:cubicBezTo>
                    <a:pt x="4" y="6"/>
                    <a:pt x="2" y="3"/>
                    <a:pt x="3" y="1"/>
                  </a:cubicBezTo>
                  <a:cubicBezTo>
                    <a:pt x="4" y="1"/>
                    <a:pt x="6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4" y="0"/>
                    <a:pt x="18" y="0"/>
                    <a:pt x="23" y="1"/>
                  </a:cubicBezTo>
                  <a:cubicBezTo>
                    <a:pt x="23" y="1"/>
                    <a:pt x="23" y="1"/>
                    <a:pt x="24" y="2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5" y="2"/>
                    <a:pt x="26" y="2"/>
                    <a:pt x="26" y="2"/>
                  </a:cubicBezTo>
                  <a:cubicBezTo>
                    <a:pt x="40" y="6"/>
                    <a:pt x="64" y="14"/>
                    <a:pt x="70" y="30"/>
                  </a:cubicBezTo>
                  <a:cubicBezTo>
                    <a:pt x="52" y="35"/>
                    <a:pt x="52" y="35"/>
                    <a:pt x="52" y="35"/>
                  </a:cubicBezTo>
                  <a:cubicBezTo>
                    <a:pt x="52" y="35"/>
                    <a:pt x="51" y="35"/>
                    <a:pt x="50" y="35"/>
                  </a:cubicBezTo>
                  <a:cubicBezTo>
                    <a:pt x="45" y="35"/>
                    <a:pt x="32" y="35"/>
                    <a:pt x="22" y="34"/>
                  </a:cubicBezTo>
                  <a:cubicBezTo>
                    <a:pt x="21" y="34"/>
                    <a:pt x="21" y="34"/>
                    <a:pt x="21" y="34"/>
                  </a:cubicBezTo>
                  <a:cubicBezTo>
                    <a:pt x="21" y="34"/>
                    <a:pt x="21" y="34"/>
                    <a:pt x="21" y="34"/>
                  </a:cubicBezTo>
                  <a:cubicBezTo>
                    <a:pt x="20" y="33"/>
                    <a:pt x="19" y="33"/>
                    <a:pt x="18" y="33"/>
                  </a:cubicBezTo>
                  <a:cubicBezTo>
                    <a:pt x="15" y="32"/>
                    <a:pt x="12" y="31"/>
                    <a:pt x="11" y="30"/>
                  </a:cubicBezTo>
                  <a:cubicBezTo>
                    <a:pt x="8" y="27"/>
                    <a:pt x="6" y="24"/>
                    <a:pt x="5" y="21"/>
                  </a:cubicBezTo>
                  <a:cubicBezTo>
                    <a:pt x="3" y="17"/>
                    <a:pt x="2" y="14"/>
                    <a:pt x="1" y="12"/>
                  </a:cubicBezTo>
                  <a:cubicBezTo>
                    <a:pt x="0" y="8"/>
                    <a:pt x="0" y="6"/>
                    <a:pt x="2" y="6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1" name="Freeform 513">
              <a:extLst>
                <a:ext uri="{FF2B5EF4-FFF2-40B4-BE49-F238E27FC236}">
                  <a16:creationId xmlns:a16="http://schemas.microsoft.com/office/drawing/2014/main" id="{6D645076-FCA7-4214-BBA9-B354BF054C91}"/>
                </a:ext>
              </a:extLst>
            </p:cNvPr>
            <p:cNvSpPr>
              <a:spLocks/>
            </p:cNvSpPr>
            <p:nvPr/>
          </p:nvSpPr>
          <p:spPr bwMode="auto">
            <a:xfrm>
              <a:off x="9658425" y="1307903"/>
              <a:ext cx="238049" cy="150465"/>
            </a:xfrm>
            <a:custGeom>
              <a:avLst/>
              <a:gdLst>
                <a:gd name="T0" fmla="*/ 2 w 46"/>
                <a:gd name="T1" fmla="*/ 0 h 29"/>
                <a:gd name="T2" fmla="*/ 23 w 46"/>
                <a:gd name="T3" fmla="*/ 12 h 29"/>
                <a:gd name="T4" fmla="*/ 22 w 46"/>
                <a:gd name="T5" fmla="*/ 14 h 29"/>
                <a:gd name="T6" fmla="*/ 22 w 46"/>
                <a:gd name="T7" fmla="*/ 14 h 29"/>
                <a:gd name="T8" fmla="*/ 4 w 46"/>
                <a:gd name="T9" fmla="*/ 10 h 29"/>
                <a:gd name="T10" fmla="*/ 0 w 46"/>
                <a:gd name="T11" fmla="*/ 10 h 29"/>
                <a:gd name="T12" fmla="*/ 18 w 46"/>
                <a:gd name="T13" fmla="*/ 19 h 29"/>
                <a:gd name="T14" fmla="*/ 17 w 46"/>
                <a:gd name="T15" fmla="*/ 19 h 29"/>
                <a:gd name="T16" fmla="*/ 11 w 46"/>
                <a:gd name="T17" fmla="*/ 19 h 29"/>
                <a:gd name="T18" fmla="*/ 1 w 46"/>
                <a:gd name="T19" fmla="*/ 19 h 29"/>
                <a:gd name="T20" fmla="*/ 5 w 46"/>
                <a:gd name="T21" fmla="*/ 21 h 29"/>
                <a:gd name="T22" fmla="*/ 21 w 46"/>
                <a:gd name="T23" fmla="*/ 29 h 29"/>
                <a:gd name="T24" fmla="*/ 22 w 46"/>
                <a:gd name="T25" fmla="*/ 29 h 29"/>
                <a:gd name="T26" fmla="*/ 38 w 46"/>
                <a:gd name="T27" fmla="*/ 28 h 29"/>
                <a:gd name="T28" fmla="*/ 46 w 46"/>
                <a:gd name="T29" fmla="*/ 28 h 29"/>
                <a:gd name="T30" fmla="*/ 2 w 46"/>
                <a:gd name="T31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6" h="29">
                  <a:moveTo>
                    <a:pt x="2" y="0"/>
                  </a:moveTo>
                  <a:cubicBezTo>
                    <a:pt x="10" y="3"/>
                    <a:pt x="22" y="11"/>
                    <a:pt x="23" y="12"/>
                  </a:cubicBezTo>
                  <a:cubicBezTo>
                    <a:pt x="25" y="14"/>
                    <a:pt x="22" y="14"/>
                    <a:pt x="22" y="14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16" y="11"/>
                    <a:pt x="9" y="10"/>
                    <a:pt x="4" y="10"/>
                  </a:cubicBezTo>
                  <a:cubicBezTo>
                    <a:pt x="2" y="10"/>
                    <a:pt x="0" y="10"/>
                    <a:pt x="0" y="10"/>
                  </a:cubicBezTo>
                  <a:cubicBezTo>
                    <a:pt x="11" y="11"/>
                    <a:pt x="25" y="19"/>
                    <a:pt x="18" y="19"/>
                  </a:cubicBezTo>
                  <a:cubicBezTo>
                    <a:pt x="18" y="19"/>
                    <a:pt x="18" y="19"/>
                    <a:pt x="17" y="19"/>
                  </a:cubicBezTo>
                  <a:cubicBezTo>
                    <a:pt x="15" y="19"/>
                    <a:pt x="13" y="19"/>
                    <a:pt x="11" y="19"/>
                  </a:cubicBezTo>
                  <a:cubicBezTo>
                    <a:pt x="8" y="19"/>
                    <a:pt x="4" y="19"/>
                    <a:pt x="1" y="19"/>
                  </a:cubicBezTo>
                  <a:cubicBezTo>
                    <a:pt x="2" y="20"/>
                    <a:pt x="4" y="21"/>
                    <a:pt x="5" y="21"/>
                  </a:cubicBezTo>
                  <a:cubicBezTo>
                    <a:pt x="15" y="23"/>
                    <a:pt x="25" y="26"/>
                    <a:pt x="21" y="29"/>
                  </a:cubicBezTo>
                  <a:cubicBezTo>
                    <a:pt x="21" y="29"/>
                    <a:pt x="22" y="29"/>
                    <a:pt x="22" y="29"/>
                  </a:cubicBezTo>
                  <a:cubicBezTo>
                    <a:pt x="28" y="28"/>
                    <a:pt x="34" y="28"/>
                    <a:pt x="38" y="28"/>
                  </a:cubicBezTo>
                  <a:cubicBezTo>
                    <a:pt x="43" y="28"/>
                    <a:pt x="46" y="28"/>
                    <a:pt x="46" y="28"/>
                  </a:cubicBezTo>
                  <a:cubicBezTo>
                    <a:pt x="40" y="12"/>
                    <a:pt x="16" y="4"/>
                    <a:pt x="2" y="0"/>
                  </a:cubicBezTo>
                </a:path>
              </a:pathLst>
            </a:custGeom>
            <a:solidFill>
              <a:srgbClr val="F9E3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2" name="Freeform 514">
              <a:extLst>
                <a:ext uri="{FF2B5EF4-FFF2-40B4-BE49-F238E27FC236}">
                  <a16:creationId xmlns:a16="http://schemas.microsoft.com/office/drawing/2014/main" id="{AB9F3187-C378-43E0-AA08-9FDB9A671A29}"/>
                </a:ext>
              </a:extLst>
            </p:cNvPr>
            <p:cNvSpPr>
              <a:spLocks/>
            </p:cNvSpPr>
            <p:nvPr/>
          </p:nvSpPr>
          <p:spPr bwMode="auto">
            <a:xfrm>
              <a:off x="9555120" y="1449385"/>
              <a:ext cx="366056" cy="190888"/>
            </a:xfrm>
            <a:custGeom>
              <a:avLst/>
              <a:gdLst>
                <a:gd name="T0" fmla="*/ 1 w 71"/>
                <a:gd name="T1" fmla="*/ 28 h 37"/>
                <a:gd name="T2" fmla="*/ 10 w 71"/>
                <a:gd name="T3" fmla="*/ 13 h 37"/>
                <a:gd name="T4" fmla="*/ 11 w 71"/>
                <a:gd name="T5" fmla="*/ 12 h 37"/>
                <a:gd name="T6" fmla="*/ 11 w 71"/>
                <a:gd name="T7" fmla="*/ 12 h 37"/>
                <a:gd name="T8" fmla="*/ 12 w 71"/>
                <a:gd name="T9" fmla="*/ 11 h 37"/>
                <a:gd name="T10" fmla="*/ 12 w 71"/>
                <a:gd name="T11" fmla="*/ 11 h 37"/>
                <a:gd name="T12" fmla="*/ 19 w 71"/>
                <a:gd name="T13" fmla="*/ 7 h 37"/>
                <a:gd name="T14" fmla="*/ 32 w 71"/>
                <a:gd name="T15" fmla="*/ 4 h 37"/>
                <a:gd name="T16" fmla="*/ 32 w 71"/>
                <a:gd name="T17" fmla="*/ 4 h 37"/>
                <a:gd name="T18" fmla="*/ 33 w 71"/>
                <a:gd name="T19" fmla="*/ 4 h 37"/>
                <a:gd name="T20" fmla="*/ 66 w 71"/>
                <a:gd name="T21" fmla="*/ 1 h 37"/>
                <a:gd name="T22" fmla="*/ 71 w 71"/>
                <a:gd name="T23" fmla="*/ 11 h 37"/>
                <a:gd name="T24" fmla="*/ 51 w 71"/>
                <a:gd name="T25" fmla="*/ 33 h 37"/>
                <a:gd name="T26" fmla="*/ 31 w 71"/>
                <a:gd name="T27" fmla="*/ 37 h 37"/>
                <a:gd name="T28" fmla="*/ 31 w 71"/>
                <a:gd name="T29" fmla="*/ 37 h 37"/>
                <a:gd name="T30" fmla="*/ 24 w 71"/>
                <a:gd name="T31" fmla="*/ 37 h 37"/>
                <a:gd name="T32" fmla="*/ 15 w 71"/>
                <a:gd name="T33" fmla="*/ 36 h 37"/>
                <a:gd name="T34" fmla="*/ 6 w 71"/>
                <a:gd name="T35" fmla="*/ 34 h 37"/>
                <a:gd name="T36" fmla="*/ 6 w 71"/>
                <a:gd name="T37" fmla="*/ 30 h 37"/>
                <a:gd name="T38" fmla="*/ 1 w 71"/>
                <a:gd name="T39" fmla="*/ 2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71" h="37">
                  <a:moveTo>
                    <a:pt x="1" y="28"/>
                  </a:moveTo>
                  <a:cubicBezTo>
                    <a:pt x="0" y="27"/>
                    <a:pt x="4" y="19"/>
                    <a:pt x="10" y="13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4" y="9"/>
                    <a:pt x="17" y="8"/>
                    <a:pt x="19" y="7"/>
                  </a:cubicBezTo>
                  <a:cubicBezTo>
                    <a:pt x="24" y="6"/>
                    <a:pt x="28" y="5"/>
                    <a:pt x="32" y="4"/>
                  </a:cubicBezTo>
                  <a:cubicBezTo>
                    <a:pt x="32" y="4"/>
                    <a:pt x="32" y="4"/>
                    <a:pt x="32" y="4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52" y="0"/>
                    <a:pt x="66" y="1"/>
                    <a:pt x="66" y="1"/>
                  </a:cubicBezTo>
                  <a:cubicBezTo>
                    <a:pt x="71" y="11"/>
                    <a:pt x="71" y="11"/>
                    <a:pt x="71" y="11"/>
                  </a:cubicBezTo>
                  <a:cubicBezTo>
                    <a:pt x="71" y="11"/>
                    <a:pt x="61" y="27"/>
                    <a:pt x="51" y="33"/>
                  </a:cubicBezTo>
                  <a:cubicBezTo>
                    <a:pt x="45" y="36"/>
                    <a:pt x="38" y="37"/>
                    <a:pt x="31" y="37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29" y="37"/>
                    <a:pt x="26" y="37"/>
                    <a:pt x="24" y="37"/>
                  </a:cubicBezTo>
                  <a:cubicBezTo>
                    <a:pt x="21" y="36"/>
                    <a:pt x="18" y="36"/>
                    <a:pt x="15" y="36"/>
                  </a:cubicBezTo>
                  <a:cubicBezTo>
                    <a:pt x="8" y="36"/>
                    <a:pt x="7" y="36"/>
                    <a:pt x="6" y="34"/>
                  </a:cubicBezTo>
                  <a:cubicBezTo>
                    <a:pt x="6" y="32"/>
                    <a:pt x="6" y="31"/>
                    <a:pt x="6" y="30"/>
                  </a:cubicBezTo>
                  <a:cubicBezTo>
                    <a:pt x="6" y="29"/>
                    <a:pt x="1" y="30"/>
                    <a:pt x="1" y="28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3" name="Freeform 515">
              <a:extLst>
                <a:ext uri="{FF2B5EF4-FFF2-40B4-BE49-F238E27FC236}">
                  <a16:creationId xmlns:a16="http://schemas.microsoft.com/office/drawing/2014/main" id="{1223C15C-57AC-48D4-89FF-784F28615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9705585" y="1453876"/>
              <a:ext cx="215591" cy="186397"/>
            </a:xfrm>
            <a:custGeom>
              <a:avLst/>
              <a:gdLst>
                <a:gd name="T0" fmla="*/ 29 w 42"/>
                <a:gd name="T1" fmla="*/ 0 h 36"/>
                <a:gd name="T2" fmla="*/ 4 w 42"/>
                <a:gd name="T3" fmla="*/ 3 h 36"/>
                <a:gd name="T4" fmla="*/ 17 w 42"/>
                <a:gd name="T5" fmla="*/ 2 h 36"/>
                <a:gd name="T6" fmla="*/ 21 w 42"/>
                <a:gd name="T7" fmla="*/ 2 h 36"/>
                <a:gd name="T8" fmla="*/ 20 w 42"/>
                <a:gd name="T9" fmla="*/ 3 h 36"/>
                <a:gd name="T10" fmla="*/ 19 w 42"/>
                <a:gd name="T11" fmla="*/ 3 h 36"/>
                <a:gd name="T12" fmla="*/ 3 w 42"/>
                <a:gd name="T13" fmla="*/ 10 h 36"/>
                <a:gd name="T14" fmla="*/ 12 w 42"/>
                <a:gd name="T15" fmla="*/ 8 h 36"/>
                <a:gd name="T16" fmla="*/ 16 w 42"/>
                <a:gd name="T17" fmla="*/ 10 h 36"/>
                <a:gd name="T18" fmla="*/ 0 w 42"/>
                <a:gd name="T19" fmla="*/ 20 h 36"/>
                <a:gd name="T20" fmla="*/ 19 w 42"/>
                <a:gd name="T21" fmla="*/ 15 h 36"/>
                <a:gd name="T22" fmla="*/ 23 w 42"/>
                <a:gd name="T23" fmla="*/ 16 h 36"/>
                <a:gd name="T24" fmla="*/ 7 w 42"/>
                <a:gd name="T25" fmla="*/ 26 h 36"/>
                <a:gd name="T26" fmla="*/ 8 w 42"/>
                <a:gd name="T27" fmla="*/ 26 h 36"/>
                <a:gd name="T28" fmla="*/ 25 w 42"/>
                <a:gd name="T29" fmla="*/ 20 h 36"/>
                <a:gd name="T30" fmla="*/ 25 w 42"/>
                <a:gd name="T31" fmla="*/ 20 h 36"/>
                <a:gd name="T32" fmla="*/ 26 w 42"/>
                <a:gd name="T33" fmla="*/ 23 h 36"/>
                <a:gd name="T34" fmla="*/ 2 w 42"/>
                <a:gd name="T35" fmla="*/ 36 h 36"/>
                <a:gd name="T36" fmla="*/ 22 w 42"/>
                <a:gd name="T37" fmla="*/ 32 h 36"/>
                <a:gd name="T38" fmla="*/ 42 w 42"/>
                <a:gd name="T39" fmla="*/ 10 h 36"/>
                <a:gd name="T40" fmla="*/ 37 w 42"/>
                <a:gd name="T41" fmla="*/ 0 h 36"/>
                <a:gd name="T42" fmla="*/ 29 w 42"/>
                <a:gd name="T43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2" h="36">
                  <a:moveTo>
                    <a:pt x="29" y="0"/>
                  </a:moveTo>
                  <a:cubicBezTo>
                    <a:pt x="23" y="0"/>
                    <a:pt x="14" y="1"/>
                    <a:pt x="4" y="3"/>
                  </a:cubicBezTo>
                  <a:cubicBezTo>
                    <a:pt x="7" y="2"/>
                    <a:pt x="14" y="2"/>
                    <a:pt x="17" y="2"/>
                  </a:cubicBezTo>
                  <a:cubicBezTo>
                    <a:pt x="19" y="2"/>
                    <a:pt x="20" y="2"/>
                    <a:pt x="21" y="2"/>
                  </a:cubicBezTo>
                  <a:cubicBezTo>
                    <a:pt x="22" y="2"/>
                    <a:pt x="20" y="3"/>
                    <a:pt x="20" y="3"/>
                  </a:cubicBezTo>
                  <a:cubicBezTo>
                    <a:pt x="20" y="3"/>
                    <a:pt x="20" y="3"/>
                    <a:pt x="19" y="3"/>
                  </a:cubicBezTo>
                  <a:cubicBezTo>
                    <a:pt x="11" y="3"/>
                    <a:pt x="3" y="10"/>
                    <a:pt x="3" y="10"/>
                  </a:cubicBezTo>
                  <a:cubicBezTo>
                    <a:pt x="5" y="8"/>
                    <a:pt x="9" y="8"/>
                    <a:pt x="12" y="8"/>
                  </a:cubicBezTo>
                  <a:cubicBezTo>
                    <a:pt x="17" y="8"/>
                    <a:pt x="20" y="9"/>
                    <a:pt x="16" y="10"/>
                  </a:cubicBezTo>
                  <a:cubicBezTo>
                    <a:pt x="10" y="12"/>
                    <a:pt x="1" y="19"/>
                    <a:pt x="0" y="20"/>
                  </a:cubicBezTo>
                  <a:cubicBezTo>
                    <a:pt x="3" y="18"/>
                    <a:pt x="14" y="15"/>
                    <a:pt x="19" y="15"/>
                  </a:cubicBezTo>
                  <a:cubicBezTo>
                    <a:pt x="21" y="15"/>
                    <a:pt x="23" y="15"/>
                    <a:pt x="23" y="16"/>
                  </a:cubicBezTo>
                  <a:cubicBezTo>
                    <a:pt x="25" y="19"/>
                    <a:pt x="7" y="26"/>
                    <a:pt x="7" y="26"/>
                  </a:cubicBezTo>
                  <a:cubicBezTo>
                    <a:pt x="7" y="26"/>
                    <a:pt x="7" y="26"/>
                    <a:pt x="8" y="26"/>
                  </a:cubicBezTo>
                  <a:cubicBezTo>
                    <a:pt x="15" y="26"/>
                    <a:pt x="23" y="21"/>
                    <a:pt x="25" y="20"/>
                  </a:cubicBezTo>
                  <a:cubicBezTo>
                    <a:pt x="25" y="20"/>
                    <a:pt x="25" y="20"/>
                    <a:pt x="25" y="20"/>
                  </a:cubicBezTo>
                  <a:cubicBezTo>
                    <a:pt x="27" y="20"/>
                    <a:pt x="26" y="23"/>
                    <a:pt x="26" y="23"/>
                  </a:cubicBezTo>
                  <a:cubicBezTo>
                    <a:pt x="21" y="32"/>
                    <a:pt x="6" y="35"/>
                    <a:pt x="2" y="36"/>
                  </a:cubicBezTo>
                  <a:cubicBezTo>
                    <a:pt x="9" y="36"/>
                    <a:pt x="16" y="35"/>
                    <a:pt x="22" y="32"/>
                  </a:cubicBezTo>
                  <a:cubicBezTo>
                    <a:pt x="32" y="26"/>
                    <a:pt x="42" y="10"/>
                    <a:pt x="42" y="1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7" y="0"/>
                    <a:pt x="34" y="0"/>
                    <a:pt x="29" y="0"/>
                  </a:cubicBezTo>
                </a:path>
              </a:pathLst>
            </a:custGeom>
            <a:solidFill>
              <a:srgbClr val="F9E3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4" name="Freeform 516">
              <a:extLst>
                <a:ext uri="{FF2B5EF4-FFF2-40B4-BE49-F238E27FC236}">
                  <a16:creationId xmlns:a16="http://schemas.microsoft.com/office/drawing/2014/main" id="{5DF204EE-A131-4FCC-99D0-85E810868242}"/>
                </a:ext>
              </a:extLst>
            </p:cNvPr>
            <p:cNvSpPr>
              <a:spLocks/>
            </p:cNvSpPr>
            <p:nvPr/>
          </p:nvSpPr>
          <p:spPr bwMode="auto">
            <a:xfrm>
              <a:off x="9766220" y="1712136"/>
              <a:ext cx="123516" cy="154956"/>
            </a:xfrm>
            <a:custGeom>
              <a:avLst/>
              <a:gdLst>
                <a:gd name="T0" fmla="*/ 15 w 24"/>
                <a:gd name="T1" fmla="*/ 0 h 30"/>
                <a:gd name="T2" fmla="*/ 8 w 24"/>
                <a:gd name="T3" fmla="*/ 18 h 30"/>
                <a:gd name="T4" fmla="*/ 7 w 24"/>
                <a:gd name="T5" fmla="*/ 18 h 30"/>
                <a:gd name="T6" fmla="*/ 5 w 24"/>
                <a:gd name="T7" fmla="*/ 2 h 30"/>
                <a:gd name="T8" fmla="*/ 1 w 24"/>
                <a:gd name="T9" fmla="*/ 14 h 30"/>
                <a:gd name="T10" fmla="*/ 0 w 24"/>
                <a:gd name="T11" fmla="*/ 13 h 30"/>
                <a:gd name="T12" fmla="*/ 5 w 24"/>
                <a:gd name="T13" fmla="*/ 23 h 30"/>
                <a:gd name="T14" fmla="*/ 7 w 24"/>
                <a:gd name="T15" fmla="*/ 26 h 30"/>
                <a:gd name="T16" fmla="*/ 8 w 24"/>
                <a:gd name="T17" fmla="*/ 26 h 30"/>
                <a:gd name="T18" fmla="*/ 9 w 24"/>
                <a:gd name="T19" fmla="*/ 26 h 30"/>
                <a:gd name="T20" fmla="*/ 12 w 24"/>
                <a:gd name="T21" fmla="*/ 29 h 30"/>
                <a:gd name="T22" fmla="*/ 14 w 24"/>
                <a:gd name="T23" fmla="*/ 30 h 30"/>
                <a:gd name="T24" fmla="*/ 15 w 24"/>
                <a:gd name="T25" fmla="*/ 30 h 30"/>
                <a:gd name="T26" fmla="*/ 24 w 24"/>
                <a:gd name="T27" fmla="*/ 15 h 30"/>
                <a:gd name="T28" fmla="*/ 17 w 24"/>
                <a:gd name="T29" fmla="*/ 24 h 30"/>
                <a:gd name="T30" fmla="*/ 17 w 24"/>
                <a:gd name="T31" fmla="*/ 24 h 30"/>
                <a:gd name="T32" fmla="*/ 22 w 24"/>
                <a:gd name="T33" fmla="*/ 6 h 30"/>
                <a:gd name="T34" fmla="*/ 13 w 24"/>
                <a:gd name="T35" fmla="*/ 22 h 30"/>
                <a:gd name="T36" fmla="*/ 12 w 24"/>
                <a:gd name="T37" fmla="*/ 21 h 30"/>
                <a:gd name="T38" fmla="*/ 15 w 24"/>
                <a:gd name="T39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4" h="30">
                  <a:moveTo>
                    <a:pt x="15" y="0"/>
                  </a:moveTo>
                  <a:cubicBezTo>
                    <a:pt x="15" y="0"/>
                    <a:pt x="12" y="15"/>
                    <a:pt x="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4" y="18"/>
                    <a:pt x="5" y="3"/>
                    <a:pt x="5" y="2"/>
                  </a:cubicBezTo>
                  <a:cubicBezTo>
                    <a:pt x="5" y="3"/>
                    <a:pt x="4" y="14"/>
                    <a:pt x="1" y="14"/>
                  </a:cubicBezTo>
                  <a:cubicBezTo>
                    <a:pt x="1" y="14"/>
                    <a:pt x="0" y="13"/>
                    <a:pt x="0" y="13"/>
                  </a:cubicBezTo>
                  <a:cubicBezTo>
                    <a:pt x="2" y="18"/>
                    <a:pt x="4" y="21"/>
                    <a:pt x="5" y="23"/>
                  </a:cubicBezTo>
                  <a:cubicBezTo>
                    <a:pt x="6" y="26"/>
                    <a:pt x="7" y="26"/>
                    <a:pt x="7" y="26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8" y="26"/>
                    <a:pt x="9" y="26"/>
                    <a:pt x="9" y="26"/>
                  </a:cubicBezTo>
                  <a:cubicBezTo>
                    <a:pt x="10" y="26"/>
                    <a:pt x="11" y="26"/>
                    <a:pt x="12" y="29"/>
                  </a:cubicBezTo>
                  <a:cubicBezTo>
                    <a:pt x="13" y="30"/>
                    <a:pt x="13" y="30"/>
                    <a:pt x="14" y="30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8" y="27"/>
                    <a:pt x="21" y="21"/>
                    <a:pt x="24" y="15"/>
                  </a:cubicBezTo>
                  <a:cubicBezTo>
                    <a:pt x="23" y="15"/>
                    <a:pt x="19" y="24"/>
                    <a:pt x="17" y="24"/>
                  </a:cubicBezTo>
                  <a:cubicBezTo>
                    <a:pt x="17" y="24"/>
                    <a:pt x="17" y="24"/>
                    <a:pt x="17" y="24"/>
                  </a:cubicBezTo>
                  <a:cubicBezTo>
                    <a:pt x="17" y="24"/>
                    <a:pt x="22" y="13"/>
                    <a:pt x="22" y="6"/>
                  </a:cubicBezTo>
                  <a:cubicBezTo>
                    <a:pt x="22" y="6"/>
                    <a:pt x="17" y="22"/>
                    <a:pt x="13" y="22"/>
                  </a:cubicBezTo>
                  <a:cubicBezTo>
                    <a:pt x="12" y="22"/>
                    <a:pt x="12" y="22"/>
                    <a:pt x="12" y="21"/>
                  </a:cubicBezTo>
                  <a:cubicBezTo>
                    <a:pt x="14" y="14"/>
                    <a:pt x="16" y="10"/>
                    <a:pt x="15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5" name="Freeform 517">
              <a:extLst>
                <a:ext uri="{FF2B5EF4-FFF2-40B4-BE49-F238E27FC236}">
                  <a16:creationId xmlns:a16="http://schemas.microsoft.com/office/drawing/2014/main" id="{32BA744C-F326-4B76-A258-9B2F508FB785}"/>
                </a:ext>
              </a:extLst>
            </p:cNvPr>
            <p:cNvSpPr>
              <a:spLocks/>
            </p:cNvSpPr>
            <p:nvPr/>
          </p:nvSpPr>
          <p:spPr bwMode="auto">
            <a:xfrm>
              <a:off x="9649442" y="1552689"/>
              <a:ext cx="8983" cy="0"/>
            </a:xfrm>
            <a:custGeom>
              <a:avLst/>
              <a:gdLst>
                <a:gd name="T0" fmla="*/ 2 w 2"/>
                <a:gd name="T1" fmla="*/ 0 w 2"/>
                <a:gd name="T2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cubicBezTo>
                    <a:pt x="1" y="0"/>
                    <a:pt x="1" y="0"/>
                    <a:pt x="0" y="0"/>
                  </a:cubicBezTo>
                  <a:cubicBezTo>
                    <a:pt x="1" y="0"/>
                    <a:pt x="2" y="0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6" name="Freeform 518">
              <a:extLst>
                <a:ext uri="{FF2B5EF4-FFF2-40B4-BE49-F238E27FC236}">
                  <a16:creationId xmlns:a16="http://schemas.microsoft.com/office/drawing/2014/main" id="{0A1535B4-958B-41CE-AFA4-EF10200A9AB5}"/>
                </a:ext>
              </a:extLst>
            </p:cNvPr>
            <p:cNvSpPr>
              <a:spLocks/>
            </p:cNvSpPr>
            <p:nvPr/>
          </p:nvSpPr>
          <p:spPr bwMode="auto">
            <a:xfrm>
              <a:off x="9613510" y="1505528"/>
              <a:ext cx="8983" cy="4491"/>
            </a:xfrm>
            <a:custGeom>
              <a:avLst/>
              <a:gdLst>
                <a:gd name="T0" fmla="*/ 0 w 2"/>
                <a:gd name="T1" fmla="*/ 1 h 1"/>
                <a:gd name="T2" fmla="*/ 0 w 2"/>
                <a:gd name="T3" fmla="*/ 1 h 1"/>
                <a:gd name="T4" fmla="*/ 1 w 2"/>
                <a:gd name="T5" fmla="*/ 0 h 1"/>
                <a:gd name="T6" fmla="*/ 1 w 2"/>
                <a:gd name="T7" fmla="*/ 0 h 1"/>
                <a:gd name="T8" fmla="*/ 2 w 2"/>
                <a:gd name="T9" fmla="*/ 0 h 1"/>
                <a:gd name="T10" fmla="*/ 0 w 2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" h="1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0" y="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7" name="Freeform 519">
              <a:extLst>
                <a:ext uri="{FF2B5EF4-FFF2-40B4-BE49-F238E27FC236}">
                  <a16:creationId xmlns:a16="http://schemas.microsoft.com/office/drawing/2014/main" id="{72A4377E-FD02-4F33-A32F-8C8D07AD2476}"/>
                </a:ext>
              </a:extLst>
            </p:cNvPr>
            <p:cNvSpPr>
              <a:spLocks/>
            </p:cNvSpPr>
            <p:nvPr/>
          </p:nvSpPr>
          <p:spPr bwMode="auto">
            <a:xfrm>
              <a:off x="9561858" y="1516757"/>
              <a:ext cx="116779" cy="123516"/>
            </a:xfrm>
            <a:custGeom>
              <a:avLst/>
              <a:gdLst>
                <a:gd name="T0" fmla="*/ 9 w 23"/>
                <a:gd name="T1" fmla="*/ 0 h 24"/>
                <a:gd name="T2" fmla="*/ 8 w 23"/>
                <a:gd name="T3" fmla="*/ 1 h 24"/>
                <a:gd name="T4" fmla="*/ 7 w 23"/>
                <a:gd name="T5" fmla="*/ 2 h 24"/>
                <a:gd name="T6" fmla="*/ 0 w 23"/>
                <a:gd name="T7" fmla="*/ 15 h 24"/>
                <a:gd name="T8" fmla="*/ 0 w 23"/>
                <a:gd name="T9" fmla="*/ 15 h 24"/>
                <a:gd name="T10" fmla="*/ 5 w 23"/>
                <a:gd name="T11" fmla="*/ 17 h 24"/>
                <a:gd name="T12" fmla="*/ 5 w 23"/>
                <a:gd name="T13" fmla="*/ 17 h 24"/>
                <a:gd name="T14" fmla="*/ 5 w 23"/>
                <a:gd name="T15" fmla="*/ 18 h 24"/>
                <a:gd name="T16" fmla="*/ 5 w 23"/>
                <a:gd name="T17" fmla="*/ 19 h 24"/>
                <a:gd name="T18" fmla="*/ 5 w 23"/>
                <a:gd name="T19" fmla="*/ 19 h 24"/>
                <a:gd name="T20" fmla="*/ 5 w 23"/>
                <a:gd name="T21" fmla="*/ 21 h 24"/>
                <a:gd name="T22" fmla="*/ 13 w 23"/>
                <a:gd name="T23" fmla="*/ 23 h 24"/>
                <a:gd name="T24" fmla="*/ 14 w 23"/>
                <a:gd name="T25" fmla="*/ 23 h 24"/>
                <a:gd name="T26" fmla="*/ 15 w 23"/>
                <a:gd name="T27" fmla="*/ 23 h 24"/>
                <a:gd name="T28" fmla="*/ 23 w 23"/>
                <a:gd name="T29" fmla="*/ 24 h 24"/>
                <a:gd name="T30" fmla="*/ 10 w 23"/>
                <a:gd name="T31" fmla="*/ 19 h 24"/>
                <a:gd name="T32" fmla="*/ 22 w 23"/>
                <a:gd name="T33" fmla="*/ 15 h 24"/>
                <a:gd name="T34" fmla="*/ 9 w 23"/>
                <a:gd name="T35" fmla="*/ 13 h 24"/>
                <a:gd name="T36" fmla="*/ 17 w 23"/>
                <a:gd name="T37" fmla="*/ 7 h 24"/>
                <a:gd name="T38" fmla="*/ 8 w 23"/>
                <a:gd name="T39" fmla="*/ 8 h 24"/>
                <a:gd name="T40" fmla="*/ 7 w 23"/>
                <a:gd name="T41" fmla="*/ 8 h 24"/>
                <a:gd name="T42" fmla="*/ 9 w 23"/>
                <a:gd name="T43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3" h="24">
                  <a:moveTo>
                    <a:pt x="9" y="0"/>
                  </a:moveTo>
                  <a:cubicBezTo>
                    <a:pt x="9" y="0"/>
                    <a:pt x="8" y="0"/>
                    <a:pt x="8" y="1"/>
                  </a:cubicBezTo>
                  <a:cubicBezTo>
                    <a:pt x="8" y="1"/>
                    <a:pt x="7" y="2"/>
                    <a:pt x="7" y="2"/>
                  </a:cubicBezTo>
                  <a:cubicBezTo>
                    <a:pt x="2" y="7"/>
                    <a:pt x="0" y="14"/>
                    <a:pt x="0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7"/>
                    <a:pt x="5" y="16"/>
                    <a:pt x="5" y="17"/>
                  </a:cubicBezTo>
                  <a:cubicBezTo>
                    <a:pt x="5" y="17"/>
                    <a:pt x="5" y="17"/>
                    <a:pt x="5" y="17"/>
                  </a:cubicBezTo>
                  <a:cubicBezTo>
                    <a:pt x="5" y="17"/>
                    <a:pt x="5" y="18"/>
                    <a:pt x="5" y="18"/>
                  </a:cubicBezTo>
                  <a:cubicBezTo>
                    <a:pt x="5" y="18"/>
                    <a:pt x="5" y="18"/>
                    <a:pt x="5" y="19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5" y="19"/>
                    <a:pt x="5" y="20"/>
                    <a:pt x="5" y="21"/>
                  </a:cubicBezTo>
                  <a:cubicBezTo>
                    <a:pt x="6" y="23"/>
                    <a:pt x="7" y="23"/>
                    <a:pt x="13" y="23"/>
                  </a:cubicBezTo>
                  <a:cubicBezTo>
                    <a:pt x="13" y="23"/>
                    <a:pt x="14" y="23"/>
                    <a:pt x="14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7" y="23"/>
                    <a:pt x="20" y="24"/>
                    <a:pt x="23" y="24"/>
                  </a:cubicBezTo>
                  <a:cubicBezTo>
                    <a:pt x="23" y="24"/>
                    <a:pt x="11" y="22"/>
                    <a:pt x="10" y="19"/>
                  </a:cubicBezTo>
                  <a:cubicBezTo>
                    <a:pt x="9" y="16"/>
                    <a:pt x="22" y="15"/>
                    <a:pt x="22" y="15"/>
                  </a:cubicBezTo>
                  <a:cubicBezTo>
                    <a:pt x="22" y="15"/>
                    <a:pt x="10" y="15"/>
                    <a:pt x="9" y="13"/>
                  </a:cubicBezTo>
                  <a:cubicBezTo>
                    <a:pt x="8" y="11"/>
                    <a:pt x="13" y="8"/>
                    <a:pt x="17" y="7"/>
                  </a:cubicBezTo>
                  <a:cubicBezTo>
                    <a:pt x="14" y="7"/>
                    <a:pt x="10" y="8"/>
                    <a:pt x="8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5" y="8"/>
                    <a:pt x="6" y="3"/>
                    <a:pt x="9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8" name="Freeform 520">
              <a:extLst>
                <a:ext uri="{FF2B5EF4-FFF2-40B4-BE49-F238E27FC236}">
                  <a16:creationId xmlns:a16="http://schemas.microsoft.com/office/drawing/2014/main" id="{2A03EA92-C7B1-43B6-8F80-ADFC6864B666}"/>
                </a:ext>
              </a:extLst>
            </p:cNvPr>
            <p:cNvSpPr>
              <a:spLocks/>
            </p:cNvSpPr>
            <p:nvPr/>
          </p:nvSpPr>
          <p:spPr bwMode="auto">
            <a:xfrm>
              <a:off x="9622493" y="144938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9" name="Freeform 521">
              <a:extLst>
                <a:ext uri="{FF2B5EF4-FFF2-40B4-BE49-F238E27FC236}">
                  <a16:creationId xmlns:a16="http://schemas.microsoft.com/office/drawing/2014/main" id="{C0FB61DA-2957-4244-8169-053696895D17}"/>
                </a:ext>
              </a:extLst>
            </p:cNvPr>
            <p:cNvSpPr>
              <a:spLocks/>
            </p:cNvSpPr>
            <p:nvPr/>
          </p:nvSpPr>
          <p:spPr bwMode="auto">
            <a:xfrm>
              <a:off x="9622493" y="144938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0" name="Freeform 522">
              <a:extLst>
                <a:ext uri="{FF2B5EF4-FFF2-40B4-BE49-F238E27FC236}">
                  <a16:creationId xmlns:a16="http://schemas.microsoft.com/office/drawing/2014/main" id="{AFA0997B-DCFA-4AF4-ACFD-2D61BA586B7A}"/>
                </a:ext>
              </a:extLst>
            </p:cNvPr>
            <p:cNvSpPr>
              <a:spLocks/>
            </p:cNvSpPr>
            <p:nvPr/>
          </p:nvSpPr>
          <p:spPr bwMode="auto">
            <a:xfrm>
              <a:off x="9534909" y="1298920"/>
              <a:ext cx="134745" cy="170676"/>
            </a:xfrm>
            <a:custGeom>
              <a:avLst/>
              <a:gdLst>
                <a:gd name="T0" fmla="*/ 11 w 26"/>
                <a:gd name="T1" fmla="*/ 0 h 33"/>
                <a:gd name="T2" fmla="*/ 11 w 26"/>
                <a:gd name="T3" fmla="*/ 0 h 33"/>
                <a:gd name="T4" fmla="*/ 11 w 26"/>
                <a:gd name="T5" fmla="*/ 0 h 33"/>
                <a:gd name="T6" fmla="*/ 11 w 26"/>
                <a:gd name="T7" fmla="*/ 0 h 33"/>
                <a:gd name="T8" fmla="*/ 3 w 26"/>
                <a:gd name="T9" fmla="*/ 1 h 33"/>
                <a:gd name="T10" fmla="*/ 3 w 26"/>
                <a:gd name="T11" fmla="*/ 2 h 33"/>
                <a:gd name="T12" fmla="*/ 3 w 26"/>
                <a:gd name="T13" fmla="*/ 5 h 33"/>
                <a:gd name="T14" fmla="*/ 2 w 26"/>
                <a:gd name="T15" fmla="*/ 6 h 33"/>
                <a:gd name="T16" fmla="*/ 2 w 26"/>
                <a:gd name="T17" fmla="*/ 6 h 33"/>
                <a:gd name="T18" fmla="*/ 2 w 26"/>
                <a:gd name="T19" fmla="*/ 6 h 33"/>
                <a:gd name="T20" fmla="*/ 0 w 26"/>
                <a:gd name="T21" fmla="*/ 8 h 33"/>
                <a:gd name="T22" fmla="*/ 1 w 26"/>
                <a:gd name="T23" fmla="*/ 12 h 33"/>
                <a:gd name="T24" fmla="*/ 5 w 26"/>
                <a:gd name="T25" fmla="*/ 21 h 33"/>
                <a:gd name="T26" fmla="*/ 11 w 26"/>
                <a:gd name="T27" fmla="*/ 30 h 33"/>
                <a:gd name="T28" fmla="*/ 18 w 26"/>
                <a:gd name="T29" fmla="*/ 33 h 33"/>
                <a:gd name="T30" fmla="*/ 10 w 26"/>
                <a:gd name="T31" fmla="*/ 22 h 33"/>
                <a:gd name="T32" fmla="*/ 20 w 26"/>
                <a:gd name="T33" fmla="*/ 18 h 33"/>
                <a:gd name="T34" fmla="*/ 23 w 26"/>
                <a:gd name="T35" fmla="*/ 18 h 33"/>
                <a:gd name="T36" fmla="*/ 11 w 26"/>
                <a:gd name="T37" fmla="*/ 16 h 33"/>
                <a:gd name="T38" fmla="*/ 9 w 26"/>
                <a:gd name="T39" fmla="*/ 11 h 33"/>
                <a:gd name="T40" fmla="*/ 12 w 26"/>
                <a:gd name="T41" fmla="*/ 11 h 33"/>
                <a:gd name="T42" fmla="*/ 20 w 26"/>
                <a:gd name="T43" fmla="*/ 13 h 33"/>
                <a:gd name="T44" fmla="*/ 10 w 26"/>
                <a:gd name="T45" fmla="*/ 8 h 33"/>
                <a:gd name="T46" fmla="*/ 12 w 26"/>
                <a:gd name="T47" fmla="*/ 4 h 33"/>
                <a:gd name="T48" fmla="*/ 12 w 26"/>
                <a:gd name="T49" fmla="*/ 4 h 33"/>
                <a:gd name="T50" fmla="*/ 26 w 26"/>
                <a:gd name="T51" fmla="*/ 8 h 33"/>
                <a:gd name="T52" fmla="*/ 11 w 26"/>
                <a:gd name="T53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6" h="33">
                  <a:moveTo>
                    <a:pt x="11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6" y="0"/>
                    <a:pt x="4" y="1"/>
                    <a:pt x="3" y="1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3"/>
                    <a:pt x="3" y="4"/>
                    <a:pt x="3" y="5"/>
                  </a:cubicBezTo>
                  <a:cubicBezTo>
                    <a:pt x="3" y="5"/>
                    <a:pt x="3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1" y="6"/>
                    <a:pt x="0" y="7"/>
                    <a:pt x="0" y="8"/>
                  </a:cubicBezTo>
                  <a:cubicBezTo>
                    <a:pt x="0" y="9"/>
                    <a:pt x="1" y="10"/>
                    <a:pt x="1" y="12"/>
                  </a:cubicBezTo>
                  <a:cubicBezTo>
                    <a:pt x="2" y="14"/>
                    <a:pt x="3" y="17"/>
                    <a:pt x="5" y="21"/>
                  </a:cubicBezTo>
                  <a:cubicBezTo>
                    <a:pt x="6" y="24"/>
                    <a:pt x="8" y="27"/>
                    <a:pt x="11" y="30"/>
                  </a:cubicBezTo>
                  <a:cubicBezTo>
                    <a:pt x="12" y="31"/>
                    <a:pt x="15" y="32"/>
                    <a:pt x="18" y="33"/>
                  </a:cubicBezTo>
                  <a:cubicBezTo>
                    <a:pt x="18" y="33"/>
                    <a:pt x="9" y="26"/>
                    <a:pt x="10" y="22"/>
                  </a:cubicBezTo>
                  <a:cubicBezTo>
                    <a:pt x="11" y="19"/>
                    <a:pt x="17" y="18"/>
                    <a:pt x="20" y="18"/>
                  </a:cubicBezTo>
                  <a:cubicBezTo>
                    <a:pt x="22" y="18"/>
                    <a:pt x="23" y="18"/>
                    <a:pt x="23" y="18"/>
                  </a:cubicBezTo>
                  <a:cubicBezTo>
                    <a:pt x="23" y="18"/>
                    <a:pt x="15" y="16"/>
                    <a:pt x="11" y="16"/>
                  </a:cubicBezTo>
                  <a:cubicBezTo>
                    <a:pt x="6" y="16"/>
                    <a:pt x="6" y="12"/>
                    <a:pt x="9" y="11"/>
                  </a:cubicBezTo>
                  <a:cubicBezTo>
                    <a:pt x="10" y="11"/>
                    <a:pt x="11" y="11"/>
                    <a:pt x="12" y="11"/>
                  </a:cubicBezTo>
                  <a:cubicBezTo>
                    <a:pt x="15" y="11"/>
                    <a:pt x="20" y="12"/>
                    <a:pt x="20" y="13"/>
                  </a:cubicBezTo>
                  <a:cubicBezTo>
                    <a:pt x="20" y="12"/>
                    <a:pt x="14" y="9"/>
                    <a:pt x="10" y="8"/>
                  </a:cubicBezTo>
                  <a:cubicBezTo>
                    <a:pt x="5" y="7"/>
                    <a:pt x="7" y="4"/>
                    <a:pt x="12" y="4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7" y="4"/>
                    <a:pt x="26" y="8"/>
                    <a:pt x="26" y="8"/>
                  </a:cubicBezTo>
                  <a:cubicBezTo>
                    <a:pt x="26" y="8"/>
                    <a:pt x="20" y="0"/>
                    <a:pt x="11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1" name="Freeform 523">
              <a:extLst>
                <a:ext uri="{FF2B5EF4-FFF2-40B4-BE49-F238E27FC236}">
                  <a16:creationId xmlns:a16="http://schemas.microsoft.com/office/drawing/2014/main" id="{65D3245C-6160-4349-AA03-DD6F84FE79C5}"/>
                </a:ext>
              </a:extLst>
            </p:cNvPr>
            <p:cNvSpPr>
              <a:spLocks/>
            </p:cNvSpPr>
            <p:nvPr/>
          </p:nvSpPr>
          <p:spPr bwMode="auto">
            <a:xfrm>
              <a:off x="9829101" y="1411207"/>
              <a:ext cx="116779" cy="150465"/>
            </a:xfrm>
            <a:custGeom>
              <a:avLst/>
              <a:gdLst>
                <a:gd name="T0" fmla="*/ 0 w 23"/>
                <a:gd name="T1" fmla="*/ 9 h 29"/>
                <a:gd name="T2" fmla="*/ 13 w 23"/>
                <a:gd name="T3" fmla="*/ 15 h 29"/>
                <a:gd name="T4" fmla="*/ 7 w 23"/>
                <a:gd name="T5" fmla="*/ 24 h 29"/>
                <a:gd name="T6" fmla="*/ 15 w 23"/>
                <a:gd name="T7" fmla="*/ 20 h 29"/>
                <a:gd name="T8" fmla="*/ 17 w 23"/>
                <a:gd name="T9" fmla="*/ 29 h 29"/>
                <a:gd name="T10" fmla="*/ 18 w 23"/>
                <a:gd name="T11" fmla="*/ 22 h 29"/>
                <a:gd name="T12" fmla="*/ 19 w 23"/>
                <a:gd name="T13" fmla="*/ 17 h 29"/>
                <a:gd name="T14" fmla="*/ 19 w 23"/>
                <a:gd name="T15" fmla="*/ 10 h 29"/>
                <a:gd name="T16" fmla="*/ 8 w 23"/>
                <a:gd name="T17" fmla="*/ 0 h 29"/>
                <a:gd name="T18" fmla="*/ 13 w 23"/>
                <a:gd name="T19" fmla="*/ 11 h 29"/>
                <a:gd name="T20" fmla="*/ 0 w 23"/>
                <a:gd name="T21" fmla="*/ 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" h="29">
                  <a:moveTo>
                    <a:pt x="0" y="9"/>
                  </a:moveTo>
                  <a:cubicBezTo>
                    <a:pt x="0" y="9"/>
                    <a:pt x="12" y="12"/>
                    <a:pt x="13" y="15"/>
                  </a:cubicBezTo>
                  <a:cubicBezTo>
                    <a:pt x="15" y="18"/>
                    <a:pt x="7" y="24"/>
                    <a:pt x="7" y="24"/>
                  </a:cubicBezTo>
                  <a:cubicBezTo>
                    <a:pt x="7" y="24"/>
                    <a:pt x="12" y="24"/>
                    <a:pt x="15" y="20"/>
                  </a:cubicBezTo>
                  <a:cubicBezTo>
                    <a:pt x="15" y="20"/>
                    <a:pt x="17" y="21"/>
                    <a:pt x="17" y="29"/>
                  </a:cubicBezTo>
                  <a:cubicBezTo>
                    <a:pt x="17" y="29"/>
                    <a:pt x="18" y="26"/>
                    <a:pt x="18" y="22"/>
                  </a:cubicBezTo>
                  <a:cubicBezTo>
                    <a:pt x="19" y="21"/>
                    <a:pt x="19" y="17"/>
                    <a:pt x="19" y="17"/>
                  </a:cubicBezTo>
                  <a:cubicBezTo>
                    <a:pt x="19" y="17"/>
                    <a:pt x="23" y="12"/>
                    <a:pt x="19" y="10"/>
                  </a:cubicBezTo>
                  <a:cubicBezTo>
                    <a:pt x="19" y="10"/>
                    <a:pt x="13" y="3"/>
                    <a:pt x="8" y="0"/>
                  </a:cubicBezTo>
                  <a:cubicBezTo>
                    <a:pt x="8" y="0"/>
                    <a:pt x="13" y="7"/>
                    <a:pt x="13" y="11"/>
                  </a:cubicBezTo>
                  <a:cubicBezTo>
                    <a:pt x="13" y="11"/>
                    <a:pt x="7" y="9"/>
                    <a:pt x="0" y="9"/>
                  </a:cubicBezTo>
                  <a:close/>
                </a:path>
              </a:pathLst>
            </a:custGeom>
            <a:solidFill>
              <a:srgbClr val="72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2" name="Freeform 524">
              <a:extLst>
                <a:ext uri="{FF2B5EF4-FFF2-40B4-BE49-F238E27FC236}">
                  <a16:creationId xmlns:a16="http://schemas.microsoft.com/office/drawing/2014/main" id="{7C07D5DC-0D9B-44CE-8403-F69E56A616B6}"/>
                </a:ext>
              </a:extLst>
            </p:cNvPr>
            <p:cNvSpPr>
              <a:spLocks/>
            </p:cNvSpPr>
            <p:nvPr/>
          </p:nvSpPr>
          <p:spPr bwMode="auto">
            <a:xfrm>
              <a:off x="9932405" y="1247268"/>
              <a:ext cx="312158" cy="242540"/>
            </a:xfrm>
            <a:custGeom>
              <a:avLst/>
              <a:gdLst>
                <a:gd name="T0" fmla="*/ 0 w 61"/>
                <a:gd name="T1" fmla="*/ 47 h 47"/>
                <a:gd name="T2" fmla="*/ 58 w 61"/>
                <a:gd name="T3" fmla="*/ 3 h 47"/>
                <a:gd name="T4" fmla="*/ 58 w 61"/>
                <a:gd name="T5" fmla="*/ 0 h 47"/>
                <a:gd name="T6" fmla="*/ 0 w 61"/>
                <a:gd name="T7" fmla="*/ 43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1" h="47">
                  <a:moveTo>
                    <a:pt x="0" y="47"/>
                  </a:moveTo>
                  <a:cubicBezTo>
                    <a:pt x="0" y="47"/>
                    <a:pt x="35" y="35"/>
                    <a:pt x="58" y="3"/>
                  </a:cubicBezTo>
                  <a:cubicBezTo>
                    <a:pt x="58" y="3"/>
                    <a:pt x="61" y="0"/>
                    <a:pt x="58" y="0"/>
                  </a:cubicBezTo>
                  <a:cubicBezTo>
                    <a:pt x="52" y="0"/>
                    <a:pt x="46" y="26"/>
                    <a:pt x="0" y="43"/>
                  </a:cubicBezTo>
                </a:path>
              </a:pathLst>
            </a:custGeom>
            <a:solidFill>
              <a:srgbClr val="72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3" name="Freeform 525">
              <a:extLst>
                <a:ext uri="{FF2B5EF4-FFF2-40B4-BE49-F238E27FC236}">
                  <a16:creationId xmlns:a16="http://schemas.microsoft.com/office/drawing/2014/main" id="{71F32B11-9C5C-4C40-BD48-01902454212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68080" y="562316"/>
              <a:ext cx="469360" cy="399742"/>
            </a:xfrm>
            <a:custGeom>
              <a:avLst/>
              <a:gdLst>
                <a:gd name="T0" fmla="*/ 7 w 91"/>
                <a:gd name="T1" fmla="*/ 36 h 77"/>
                <a:gd name="T2" fmla="*/ 7 w 91"/>
                <a:gd name="T3" fmla="*/ 36 h 77"/>
                <a:gd name="T4" fmla="*/ 6 w 91"/>
                <a:gd name="T5" fmla="*/ 33 h 77"/>
                <a:gd name="T6" fmla="*/ 4 w 91"/>
                <a:gd name="T7" fmla="*/ 5 h 77"/>
                <a:gd name="T8" fmla="*/ 8 w 91"/>
                <a:gd name="T9" fmla="*/ 2 h 77"/>
                <a:gd name="T10" fmla="*/ 19 w 91"/>
                <a:gd name="T11" fmla="*/ 11 h 77"/>
                <a:gd name="T12" fmla="*/ 20 w 91"/>
                <a:gd name="T13" fmla="*/ 12 h 77"/>
                <a:gd name="T14" fmla="*/ 20 w 91"/>
                <a:gd name="T15" fmla="*/ 12 h 77"/>
                <a:gd name="T16" fmla="*/ 20 w 91"/>
                <a:gd name="T17" fmla="*/ 12 h 77"/>
                <a:gd name="T18" fmla="*/ 21 w 91"/>
                <a:gd name="T19" fmla="*/ 13 h 77"/>
                <a:gd name="T20" fmla="*/ 29 w 91"/>
                <a:gd name="T21" fmla="*/ 21 h 77"/>
                <a:gd name="T22" fmla="*/ 55 w 91"/>
                <a:gd name="T23" fmla="*/ 40 h 77"/>
                <a:gd name="T24" fmla="*/ 83 w 91"/>
                <a:gd name="T25" fmla="*/ 55 h 77"/>
                <a:gd name="T26" fmla="*/ 89 w 91"/>
                <a:gd name="T27" fmla="*/ 58 h 77"/>
                <a:gd name="T28" fmla="*/ 91 w 91"/>
                <a:gd name="T29" fmla="*/ 69 h 77"/>
                <a:gd name="T30" fmla="*/ 77 w 91"/>
                <a:gd name="T31" fmla="*/ 72 h 77"/>
                <a:gd name="T32" fmla="*/ 23 w 91"/>
                <a:gd name="T33" fmla="*/ 58 h 77"/>
                <a:gd name="T34" fmla="*/ 7 w 91"/>
                <a:gd name="T35" fmla="*/ 36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1" h="77">
                  <a:moveTo>
                    <a:pt x="7" y="36"/>
                  </a:moveTo>
                  <a:cubicBezTo>
                    <a:pt x="7" y="36"/>
                    <a:pt x="7" y="36"/>
                    <a:pt x="7" y="36"/>
                  </a:cubicBezTo>
                  <a:cubicBezTo>
                    <a:pt x="7" y="35"/>
                    <a:pt x="6" y="34"/>
                    <a:pt x="6" y="33"/>
                  </a:cubicBezTo>
                  <a:cubicBezTo>
                    <a:pt x="0" y="21"/>
                    <a:pt x="2" y="6"/>
                    <a:pt x="4" y="5"/>
                  </a:cubicBezTo>
                  <a:cubicBezTo>
                    <a:pt x="6" y="1"/>
                    <a:pt x="7" y="4"/>
                    <a:pt x="8" y="2"/>
                  </a:cubicBezTo>
                  <a:cubicBezTo>
                    <a:pt x="9" y="0"/>
                    <a:pt x="11" y="1"/>
                    <a:pt x="19" y="11"/>
                  </a:cubicBezTo>
                  <a:cubicBezTo>
                    <a:pt x="19" y="11"/>
                    <a:pt x="20" y="11"/>
                    <a:pt x="20" y="12"/>
                  </a:cubicBezTo>
                  <a:cubicBezTo>
                    <a:pt x="20" y="12"/>
                    <a:pt x="20" y="12"/>
                    <a:pt x="20" y="12"/>
                  </a:cubicBezTo>
                  <a:cubicBezTo>
                    <a:pt x="20" y="12"/>
                    <a:pt x="20" y="12"/>
                    <a:pt x="20" y="12"/>
                  </a:cubicBezTo>
                  <a:cubicBezTo>
                    <a:pt x="21" y="13"/>
                    <a:pt x="21" y="13"/>
                    <a:pt x="21" y="13"/>
                  </a:cubicBezTo>
                  <a:cubicBezTo>
                    <a:pt x="23" y="15"/>
                    <a:pt x="26" y="18"/>
                    <a:pt x="29" y="21"/>
                  </a:cubicBezTo>
                  <a:cubicBezTo>
                    <a:pt x="38" y="28"/>
                    <a:pt x="48" y="36"/>
                    <a:pt x="55" y="40"/>
                  </a:cubicBezTo>
                  <a:cubicBezTo>
                    <a:pt x="61" y="43"/>
                    <a:pt x="75" y="51"/>
                    <a:pt x="83" y="55"/>
                  </a:cubicBezTo>
                  <a:cubicBezTo>
                    <a:pt x="86" y="57"/>
                    <a:pt x="89" y="58"/>
                    <a:pt x="89" y="58"/>
                  </a:cubicBezTo>
                  <a:cubicBezTo>
                    <a:pt x="91" y="69"/>
                    <a:pt x="91" y="69"/>
                    <a:pt x="91" y="69"/>
                  </a:cubicBezTo>
                  <a:cubicBezTo>
                    <a:pt x="86" y="71"/>
                    <a:pt x="82" y="72"/>
                    <a:pt x="77" y="72"/>
                  </a:cubicBezTo>
                  <a:cubicBezTo>
                    <a:pt x="51" y="77"/>
                    <a:pt x="34" y="69"/>
                    <a:pt x="23" y="58"/>
                  </a:cubicBezTo>
                  <a:cubicBezTo>
                    <a:pt x="15" y="51"/>
                    <a:pt x="11" y="43"/>
                    <a:pt x="7" y="36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4" name="Freeform 526">
              <a:extLst>
                <a:ext uri="{FF2B5EF4-FFF2-40B4-BE49-F238E27FC236}">
                  <a16:creationId xmlns:a16="http://schemas.microsoft.com/office/drawing/2014/main" id="{FCCE7945-3CC4-4972-B9DA-7FCF75808E8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487104" y="672358"/>
              <a:ext cx="287455" cy="238049"/>
            </a:xfrm>
            <a:custGeom>
              <a:avLst/>
              <a:gdLst>
                <a:gd name="T0" fmla="*/ 0 w 56"/>
                <a:gd name="T1" fmla="*/ 37 h 46"/>
                <a:gd name="T2" fmla="*/ 10 w 56"/>
                <a:gd name="T3" fmla="*/ 45 h 46"/>
                <a:gd name="T4" fmla="*/ 11 w 56"/>
                <a:gd name="T5" fmla="*/ 45 h 46"/>
                <a:gd name="T6" fmla="*/ 14 w 56"/>
                <a:gd name="T7" fmla="*/ 45 h 46"/>
                <a:gd name="T8" fmla="*/ 0 w 56"/>
                <a:gd name="T9" fmla="*/ 37 h 46"/>
                <a:gd name="T10" fmla="*/ 5 w 56"/>
                <a:gd name="T11" fmla="*/ 12 h 46"/>
                <a:gd name="T12" fmla="*/ 24 w 56"/>
                <a:gd name="T13" fmla="*/ 33 h 46"/>
                <a:gd name="T14" fmla="*/ 32 w 56"/>
                <a:gd name="T15" fmla="*/ 44 h 46"/>
                <a:gd name="T16" fmla="*/ 30 w 56"/>
                <a:gd name="T17" fmla="*/ 44 h 46"/>
                <a:gd name="T18" fmla="*/ 5 w 56"/>
                <a:gd name="T19" fmla="*/ 29 h 46"/>
                <a:gd name="T20" fmla="*/ 22 w 56"/>
                <a:gd name="T21" fmla="*/ 46 h 46"/>
                <a:gd name="T22" fmla="*/ 26 w 56"/>
                <a:gd name="T23" fmla="*/ 46 h 46"/>
                <a:gd name="T24" fmla="*/ 26 w 56"/>
                <a:gd name="T25" fmla="*/ 46 h 46"/>
                <a:gd name="T26" fmla="*/ 41 w 56"/>
                <a:gd name="T27" fmla="*/ 46 h 46"/>
                <a:gd name="T28" fmla="*/ 56 w 56"/>
                <a:gd name="T29" fmla="*/ 44 h 46"/>
                <a:gd name="T30" fmla="*/ 53 w 56"/>
                <a:gd name="T31" fmla="*/ 42 h 46"/>
                <a:gd name="T32" fmla="*/ 37 w 56"/>
                <a:gd name="T33" fmla="*/ 31 h 46"/>
                <a:gd name="T34" fmla="*/ 33 w 56"/>
                <a:gd name="T35" fmla="*/ 33 h 46"/>
                <a:gd name="T36" fmla="*/ 30 w 56"/>
                <a:gd name="T37" fmla="*/ 32 h 46"/>
                <a:gd name="T38" fmla="*/ 5 w 56"/>
                <a:gd name="T39" fmla="*/ 12 h 46"/>
                <a:gd name="T40" fmla="*/ 6 w 56"/>
                <a:gd name="T41" fmla="*/ 0 h 46"/>
                <a:gd name="T42" fmla="*/ 21 w 56"/>
                <a:gd name="T43" fmla="*/ 14 h 46"/>
                <a:gd name="T44" fmla="*/ 19 w 56"/>
                <a:gd name="T45" fmla="*/ 10 h 46"/>
                <a:gd name="T46" fmla="*/ 6 w 56"/>
                <a:gd name="T47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6" h="46">
                  <a:moveTo>
                    <a:pt x="0" y="37"/>
                  </a:moveTo>
                  <a:cubicBezTo>
                    <a:pt x="3" y="40"/>
                    <a:pt x="6" y="43"/>
                    <a:pt x="10" y="45"/>
                  </a:cubicBezTo>
                  <a:cubicBezTo>
                    <a:pt x="11" y="45"/>
                    <a:pt x="11" y="45"/>
                    <a:pt x="11" y="45"/>
                  </a:cubicBezTo>
                  <a:cubicBezTo>
                    <a:pt x="12" y="45"/>
                    <a:pt x="13" y="45"/>
                    <a:pt x="14" y="45"/>
                  </a:cubicBezTo>
                  <a:cubicBezTo>
                    <a:pt x="9" y="43"/>
                    <a:pt x="3" y="39"/>
                    <a:pt x="0" y="37"/>
                  </a:cubicBezTo>
                  <a:moveTo>
                    <a:pt x="5" y="12"/>
                  </a:moveTo>
                  <a:cubicBezTo>
                    <a:pt x="5" y="12"/>
                    <a:pt x="13" y="26"/>
                    <a:pt x="24" y="33"/>
                  </a:cubicBezTo>
                  <a:cubicBezTo>
                    <a:pt x="34" y="41"/>
                    <a:pt x="38" y="43"/>
                    <a:pt x="32" y="44"/>
                  </a:cubicBezTo>
                  <a:cubicBezTo>
                    <a:pt x="31" y="44"/>
                    <a:pt x="31" y="44"/>
                    <a:pt x="30" y="44"/>
                  </a:cubicBezTo>
                  <a:cubicBezTo>
                    <a:pt x="24" y="44"/>
                    <a:pt x="14" y="38"/>
                    <a:pt x="5" y="29"/>
                  </a:cubicBezTo>
                  <a:cubicBezTo>
                    <a:pt x="7" y="36"/>
                    <a:pt x="17" y="42"/>
                    <a:pt x="22" y="46"/>
                  </a:cubicBezTo>
                  <a:cubicBezTo>
                    <a:pt x="23" y="46"/>
                    <a:pt x="25" y="46"/>
                    <a:pt x="26" y="46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31" y="46"/>
                    <a:pt x="36" y="46"/>
                    <a:pt x="41" y="46"/>
                  </a:cubicBezTo>
                  <a:cubicBezTo>
                    <a:pt x="46" y="46"/>
                    <a:pt x="50" y="46"/>
                    <a:pt x="56" y="44"/>
                  </a:cubicBezTo>
                  <a:cubicBezTo>
                    <a:pt x="55" y="43"/>
                    <a:pt x="54" y="43"/>
                    <a:pt x="53" y="42"/>
                  </a:cubicBezTo>
                  <a:cubicBezTo>
                    <a:pt x="47" y="40"/>
                    <a:pt x="42" y="36"/>
                    <a:pt x="37" y="31"/>
                  </a:cubicBezTo>
                  <a:cubicBezTo>
                    <a:pt x="36" y="32"/>
                    <a:pt x="35" y="33"/>
                    <a:pt x="33" y="33"/>
                  </a:cubicBezTo>
                  <a:cubicBezTo>
                    <a:pt x="32" y="33"/>
                    <a:pt x="31" y="32"/>
                    <a:pt x="30" y="32"/>
                  </a:cubicBezTo>
                  <a:cubicBezTo>
                    <a:pt x="22" y="30"/>
                    <a:pt x="5" y="12"/>
                    <a:pt x="5" y="12"/>
                  </a:cubicBezTo>
                  <a:moveTo>
                    <a:pt x="6" y="0"/>
                  </a:moveTo>
                  <a:cubicBezTo>
                    <a:pt x="8" y="5"/>
                    <a:pt x="14" y="9"/>
                    <a:pt x="21" y="14"/>
                  </a:cubicBezTo>
                  <a:cubicBezTo>
                    <a:pt x="20" y="13"/>
                    <a:pt x="20" y="11"/>
                    <a:pt x="19" y="10"/>
                  </a:cubicBezTo>
                  <a:cubicBezTo>
                    <a:pt x="14" y="7"/>
                    <a:pt x="10" y="3"/>
                    <a:pt x="6" y="0"/>
                  </a:cubicBezTo>
                </a:path>
              </a:pathLst>
            </a:custGeom>
            <a:solidFill>
              <a:srgbClr val="FCE9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5" name="Freeform 527">
              <a:extLst>
                <a:ext uri="{FF2B5EF4-FFF2-40B4-BE49-F238E27FC236}">
                  <a16:creationId xmlns:a16="http://schemas.microsoft.com/office/drawing/2014/main" id="{9D01C43A-3F66-4E42-8AE8-401D5D5FC26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27527" y="418589"/>
              <a:ext cx="354828" cy="491817"/>
            </a:xfrm>
            <a:custGeom>
              <a:avLst/>
              <a:gdLst>
                <a:gd name="T0" fmla="*/ 3 w 69"/>
                <a:gd name="T1" fmla="*/ 43 h 95"/>
                <a:gd name="T2" fmla="*/ 1 w 69"/>
                <a:gd name="T3" fmla="*/ 32 h 95"/>
                <a:gd name="T4" fmla="*/ 4 w 69"/>
                <a:gd name="T5" fmla="*/ 14 h 95"/>
                <a:gd name="T6" fmla="*/ 4 w 69"/>
                <a:gd name="T7" fmla="*/ 14 h 95"/>
                <a:gd name="T8" fmla="*/ 10 w 69"/>
                <a:gd name="T9" fmla="*/ 4 h 95"/>
                <a:gd name="T10" fmla="*/ 15 w 69"/>
                <a:gd name="T11" fmla="*/ 3 h 95"/>
                <a:gd name="T12" fmla="*/ 19 w 69"/>
                <a:gd name="T13" fmla="*/ 5 h 95"/>
                <a:gd name="T14" fmla="*/ 22 w 69"/>
                <a:gd name="T15" fmla="*/ 2 h 95"/>
                <a:gd name="T16" fmla="*/ 26 w 69"/>
                <a:gd name="T17" fmla="*/ 0 h 95"/>
                <a:gd name="T18" fmla="*/ 41 w 69"/>
                <a:gd name="T19" fmla="*/ 8 h 95"/>
                <a:gd name="T20" fmla="*/ 41 w 69"/>
                <a:gd name="T21" fmla="*/ 8 h 95"/>
                <a:gd name="T22" fmla="*/ 46 w 69"/>
                <a:gd name="T23" fmla="*/ 12 h 95"/>
                <a:gd name="T24" fmla="*/ 57 w 69"/>
                <a:gd name="T25" fmla="*/ 24 h 95"/>
                <a:gd name="T26" fmla="*/ 57 w 69"/>
                <a:gd name="T27" fmla="*/ 24 h 95"/>
                <a:gd name="T28" fmla="*/ 58 w 69"/>
                <a:gd name="T29" fmla="*/ 27 h 95"/>
                <a:gd name="T30" fmla="*/ 58 w 69"/>
                <a:gd name="T31" fmla="*/ 27 h 95"/>
                <a:gd name="T32" fmla="*/ 68 w 69"/>
                <a:gd name="T33" fmla="*/ 57 h 95"/>
                <a:gd name="T34" fmla="*/ 61 w 69"/>
                <a:gd name="T35" fmla="*/ 94 h 95"/>
                <a:gd name="T36" fmla="*/ 3 w 69"/>
                <a:gd name="T37" fmla="*/ 43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9" h="95">
                  <a:moveTo>
                    <a:pt x="3" y="43"/>
                  </a:moveTo>
                  <a:cubicBezTo>
                    <a:pt x="2" y="39"/>
                    <a:pt x="1" y="35"/>
                    <a:pt x="1" y="32"/>
                  </a:cubicBezTo>
                  <a:cubicBezTo>
                    <a:pt x="0" y="25"/>
                    <a:pt x="2" y="19"/>
                    <a:pt x="4" y="14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6" y="10"/>
                    <a:pt x="8" y="6"/>
                    <a:pt x="10" y="4"/>
                  </a:cubicBezTo>
                  <a:cubicBezTo>
                    <a:pt x="11" y="2"/>
                    <a:pt x="13" y="2"/>
                    <a:pt x="15" y="3"/>
                  </a:cubicBezTo>
                  <a:cubicBezTo>
                    <a:pt x="16" y="4"/>
                    <a:pt x="18" y="5"/>
                    <a:pt x="19" y="5"/>
                  </a:cubicBezTo>
                  <a:cubicBezTo>
                    <a:pt x="20" y="5"/>
                    <a:pt x="21" y="3"/>
                    <a:pt x="22" y="2"/>
                  </a:cubicBezTo>
                  <a:cubicBezTo>
                    <a:pt x="23" y="1"/>
                    <a:pt x="24" y="0"/>
                    <a:pt x="26" y="0"/>
                  </a:cubicBezTo>
                  <a:cubicBezTo>
                    <a:pt x="30" y="1"/>
                    <a:pt x="35" y="3"/>
                    <a:pt x="41" y="8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2" y="9"/>
                    <a:pt x="44" y="10"/>
                    <a:pt x="46" y="12"/>
                  </a:cubicBezTo>
                  <a:cubicBezTo>
                    <a:pt x="50" y="15"/>
                    <a:pt x="53" y="19"/>
                    <a:pt x="57" y="24"/>
                  </a:cubicBezTo>
                  <a:cubicBezTo>
                    <a:pt x="57" y="24"/>
                    <a:pt x="57" y="24"/>
                    <a:pt x="57" y="24"/>
                  </a:cubicBezTo>
                  <a:cubicBezTo>
                    <a:pt x="57" y="25"/>
                    <a:pt x="58" y="26"/>
                    <a:pt x="58" y="27"/>
                  </a:cubicBezTo>
                  <a:cubicBezTo>
                    <a:pt x="58" y="27"/>
                    <a:pt x="58" y="27"/>
                    <a:pt x="58" y="27"/>
                  </a:cubicBezTo>
                  <a:cubicBezTo>
                    <a:pt x="64" y="35"/>
                    <a:pt x="68" y="46"/>
                    <a:pt x="68" y="57"/>
                  </a:cubicBezTo>
                  <a:cubicBezTo>
                    <a:pt x="69" y="76"/>
                    <a:pt x="61" y="94"/>
                    <a:pt x="61" y="94"/>
                  </a:cubicBezTo>
                  <a:cubicBezTo>
                    <a:pt x="35" y="95"/>
                    <a:pt x="11" y="65"/>
                    <a:pt x="3" y="43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6" name="Freeform 528">
              <a:extLst>
                <a:ext uri="{FF2B5EF4-FFF2-40B4-BE49-F238E27FC236}">
                  <a16:creationId xmlns:a16="http://schemas.microsoft.com/office/drawing/2014/main" id="{0922E95F-3FF0-4F1D-9E44-42001090AA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21720" y="542105"/>
              <a:ext cx="35932" cy="78601"/>
            </a:xfrm>
            <a:custGeom>
              <a:avLst/>
              <a:gdLst>
                <a:gd name="T0" fmla="*/ 0 w 7"/>
                <a:gd name="T1" fmla="*/ 0 h 15"/>
                <a:gd name="T2" fmla="*/ 0 w 7"/>
                <a:gd name="T3" fmla="*/ 0 h 15"/>
                <a:gd name="T4" fmla="*/ 0 w 7"/>
                <a:gd name="T5" fmla="*/ 0 h 15"/>
                <a:gd name="T6" fmla="*/ 1 w 7"/>
                <a:gd name="T7" fmla="*/ 3 h 15"/>
                <a:gd name="T8" fmla="*/ 1 w 7"/>
                <a:gd name="T9" fmla="*/ 3 h 15"/>
                <a:gd name="T10" fmla="*/ 7 w 7"/>
                <a:gd name="T11" fmla="*/ 15 h 15"/>
                <a:gd name="T12" fmla="*/ 7 w 7"/>
                <a:gd name="T13" fmla="*/ 15 h 15"/>
                <a:gd name="T14" fmla="*/ 1 w 7"/>
                <a:gd name="T15" fmla="*/ 3 h 15"/>
                <a:gd name="T16" fmla="*/ 1 w 7"/>
                <a:gd name="T17" fmla="*/ 3 h 15"/>
                <a:gd name="T18" fmla="*/ 0 w 7"/>
                <a:gd name="T19" fmla="*/ 0 h 15"/>
                <a:gd name="T20" fmla="*/ 0 w 7"/>
                <a:gd name="T21" fmla="*/ 0 h 15"/>
                <a:gd name="T22" fmla="*/ 0 w 7"/>
                <a:gd name="T23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" h="1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1" y="2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4" y="7"/>
                    <a:pt x="6" y="11"/>
                    <a:pt x="7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6" y="11"/>
                    <a:pt x="4" y="7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2"/>
                    <a:pt x="0" y="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DEF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7" name="Freeform 529">
              <a:extLst>
                <a:ext uri="{FF2B5EF4-FFF2-40B4-BE49-F238E27FC236}">
                  <a16:creationId xmlns:a16="http://schemas.microsoft.com/office/drawing/2014/main" id="{BA17BE49-4FDB-455B-8F5D-65BBDE60B07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543248" y="510664"/>
              <a:ext cx="314404" cy="384022"/>
            </a:xfrm>
            <a:custGeom>
              <a:avLst/>
              <a:gdLst>
                <a:gd name="T0" fmla="*/ 53 w 61"/>
                <a:gd name="T1" fmla="*/ 71 h 74"/>
                <a:gd name="T2" fmla="*/ 51 w 61"/>
                <a:gd name="T3" fmla="*/ 65 h 74"/>
                <a:gd name="T4" fmla="*/ 48 w 61"/>
                <a:gd name="T5" fmla="*/ 73 h 74"/>
                <a:gd name="T6" fmla="*/ 49 w 61"/>
                <a:gd name="T7" fmla="*/ 61 h 74"/>
                <a:gd name="T8" fmla="*/ 45 w 61"/>
                <a:gd name="T9" fmla="*/ 59 h 74"/>
                <a:gd name="T10" fmla="*/ 54 w 61"/>
                <a:gd name="T11" fmla="*/ 46 h 74"/>
                <a:gd name="T12" fmla="*/ 59 w 61"/>
                <a:gd name="T13" fmla="*/ 64 h 74"/>
                <a:gd name="T14" fmla="*/ 54 w 61"/>
                <a:gd name="T15" fmla="*/ 46 h 74"/>
                <a:gd name="T16" fmla="*/ 48 w 61"/>
                <a:gd name="T17" fmla="*/ 58 h 74"/>
                <a:gd name="T18" fmla="*/ 45 w 61"/>
                <a:gd name="T19" fmla="*/ 45 h 74"/>
                <a:gd name="T20" fmla="*/ 50 w 61"/>
                <a:gd name="T21" fmla="*/ 46 h 74"/>
                <a:gd name="T22" fmla="*/ 51 w 61"/>
                <a:gd name="T23" fmla="*/ 54 h 74"/>
                <a:gd name="T24" fmla="*/ 50 w 61"/>
                <a:gd name="T25" fmla="*/ 60 h 74"/>
                <a:gd name="T26" fmla="*/ 59 w 61"/>
                <a:gd name="T27" fmla="*/ 69 h 74"/>
                <a:gd name="T28" fmla="*/ 54 w 61"/>
                <a:gd name="T29" fmla="*/ 45 h 74"/>
                <a:gd name="T30" fmla="*/ 40 w 61"/>
                <a:gd name="T31" fmla="*/ 36 h 74"/>
                <a:gd name="T32" fmla="*/ 45 w 61"/>
                <a:gd name="T33" fmla="*/ 51 h 74"/>
                <a:gd name="T34" fmla="*/ 40 w 61"/>
                <a:gd name="T35" fmla="*/ 36 h 74"/>
                <a:gd name="T36" fmla="*/ 38 w 61"/>
                <a:gd name="T37" fmla="*/ 37 h 74"/>
                <a:gd name="T38" fmla="*/ 37 w 61"/>
                <a:gd name="T39" fmla="*/ 32 h 74"/>
                <a:gd name="T40" fmla="*/ 22 w 61"/>
                <a:gd name="T41" fmla="*/ 31 h 74"/>
                <a:gd name="T42" fmla="*/ 30 w 61"/>
                <a:gd name="T43" fmla="*/ 58 h 74"/>
                <a:gd name="T44" fmla="*/ 29 w 61"/>
                <a:gd name="T45" fmla="*/ 59 h 74"/>
                <a:gd name="T46" fmla="*/ 47 w 61"/>
                <a:gd name="T47" fmla="*/ 74 h 74"/>
                <a:gd name="T48" fmla="*/ 31 w 61"/>
                <a:gd name="T49" fmla="*/ 48 h 74"/>
                <a:gd name="T50" fmla="*/ 46 w 61"/>
                <a:gd name="T51" fmla="*/ 28 h 74"/>
                <a:gd name="T52" fmla="*/ 45 w 61"/>
                <a:gd name="T53" fmla="*/ 30 h 74"/>
                <a:gd name="T54" fmla="*/ 51 w 61"/>
                <a:gd name="T55" fmla="*/ 41 h 74"/>
                <a:gd name="T56" fmla="*/ 46 w 61"/>
                <a:gd name="T57" fmla="*/ 28 h 74"/>
                <a:gd name="T58" fmla="*/ 21 w 61"/>
                <a:gd name="T59" fmla="*/ 31 h 74"/>
                <a:gd name="T60" fmla="*/ 20 w 61"/>
                <a:gd name="T61" fmla="*/ 25 h 74"/>
                <a:gd name="T62" fmla="*/ 42 w 61"/>
                <a:gd name="T63" fmla="*/ 73 h 74"/>
                <a:gd name="T64" fmla="*/ 14 w 61"/>
                <a:gd name="T65" fmla="*/ 45 h 74"/>
                <a:gd name="T66" fmla="*/ 41 w 61"/>
                <a:gd name="T67" fmla="*/ 19 h 74"/>
                <a:gd name="T68" fmla="*/ 45 w 61"/>
                <a:gd name="T69" fmla="*/ 27 h 74"/>
                <a:gd name="T70" fmla="*/ 46 w 61"/>
                <a:gd name="T71" fmla="*/ 27 h 74"/>
                <a:gd name="T72" fmla="*/ 48 w 61"/>
                <a:gd name="T73" fmla="*/ 0 h 74"/>
                <a:gd name="T74" fmla="*/ 59 w 61"/>
                <a:gd name="T75" fmla="*/ 27 h 74"/>
                <a:gd name="T76" fmla="*/ 55 w 61"/>
                <a:gd name="T77" fmla="*/ 9 h 74"/>
                <a:gd name="T78" fmla="*/ 54 w 61"/>
                <a:gd name="T79" fmla="*/ 6 h 74"/>
                <a:gd name="T80" fmla="*/ 54 w 61"/>
                <a:gd name="T81" fmla="*/ 6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61" h="74">
                  <a:moveTo>
                    <a:pt x="51" y="65"/>
                  </a:moveTo>
                  <a:cubicBezTo>
                    <a:pt x="52" y="67"/>
                    <a:pt x="53" y="69"/>
                    <a:pt x="53" y="71"/>
                  </a:cubicBezTo>
                  <a:cubicBezTo>
                    <a:pt x="54" y="71"/>
                    <a:pt x="55" y="70"/>
                    <a:pt x="55" y="70"/>
                  </a:cubicBezTo>
                  <a:cubicBezTo>
                    <a:pt x="54" y="69"/>
                    <a:pt x="52" y="67"/>
                    <a:pt x="51" y="65"/>
                  </a:cubicBezTo>
                  <a:moveTo>
                    <a:pt x="38" y="56"/>
                  </a:moveTo>
                  <a:cubicBezTo>
                    <a:pt x="41" y="64"/>
                    <a:pt x="45" y="71"/>
                    <a:pt x="48" y="73"/>
                  </a:cubicBezTo>
                  <a:cubicBezTo>
                    <a:pt x="49" y="73"/>
                    <a:pt x="51" y="72"/>
                    <a:pt x="52" y="71"/>
                  </a:cubicBezTo>
                  <a:cubicBezTo>
                    <a:pt x="51" y="69"/>
                    <a:pt x="49" y="65"/>
                    <a:pt x="49" y="61"/>
                  </a:cubicBezTo>
                  <a:cubicBezTo>
                    <a:pt x="48" y="60"/>
                    <a:pt x="48" y="59"/>
                    <a:pt x="47" y="58"/>
                  </a:cubicBezTo>
                  <a:cubicBezTo>
                    <a:pt x="47" y="59"/>
                    <a:pt x="46" y="59"/>
                    <a:pt x="45" y="59"/>
                  </a:cubicBezTo>
                  <a:cubicBezTo>
                    <a:pt x="43" y="59"/>
                    <a:pt x="41" y="58"/>
                    <a:pt x="38" y="56"/>
                  </a:cubicBezTo>
                  <a:moveTo>
                    <a:pt x="54" y="46"/>
                  </a:moveTo>
                  <a:cubicBezTo>
                    <a:pt x="55" y="54"/>
                    <a:pt x="58" y="62"/>
                    <a:pt x="60" y="68"/>
                  </a:cubicBezTo>
                  <a:cubicBezTo>
                    <a:pt x="59" y="64"/>
                    <a:pt x="59" y="64"/>
                    <a:pt x="59" y="64"/>
                  </a:cubicBezTo>
                  <a:cubicBezTo>
                    <a:pt x="57" y="58"/>
                    <a:pt x="57" y="53"/>
                    <a:pt x="56" y="48"/>
                  </a:cubicBezTo>
                  <a:cubicBezTo>
                    <a:pt x="56" y="48"/>
                    <a:pt x="55" y="47"/>
                    <a:pt x="54" y="46"/>
                  </a:cubicBezTo>
                  <a:moveTo>
                    <a:pt x="45" y="45"/>
                  </a:moveTo>
                  <a:cubicBezTo>
                    <a:pt x="45" y="49"/>
                    <a:pt x="46" y="53"/>
                    <a:pt x="48" y="58"/>
                  </a:cubicBezTo>
                  <a:cubicBezTo>
                    <a:pt x="48" y="56"/>
                    <a:pt x="48" y="53"/>
                    <a:pt x="48" y="51"/>
                  </a:cubicBezTo>
                  <a:cubicBezTo>
                    <a:pt x="48" y="49"/>
                    <a:pt x="47" y="47"/>
                    <a:pt x="45" y="45"/>
                  </a:cubicBezTo>
                  <a:moveTo>
                    <a:pt x="52" y="41"/>
                  </a:moveTo>
                  <a:cubicBezTo>
                    <a:pt x="51" y="43"/>
                    <a:pt x="51" y="44"/>
                    <a:pt x="50" y="46"/>
                  </a:cubicBezTo>
                  <a:cubicBezTo>
                    <a:pt x="51" y="50"/>
                    <a:pt x="52" y="52"/>
                    <a:pt x="51" y="54"/>
                  </a:cubicBezTo>
                  <a:cubicBezTo>
                    <a:pt x="51" y="54"/>
                    <a:pt x="51" y="54"/>
                    <a:pt x="51" y="54"/>
                  </a:cubicBezTo>
                  <a:cubicBezTo>
                    <a:pt x="50" y="54"/>
                    <a:pt x="50" y="53"/>
                    <a:pt x="49" y="52"/>
                  </a:cubicBezTo>
                  <a:cubicBezTo>
                    <a:pt x="49" y="55"/>
                    <a:pt x="49" y="58"/>
                    <a:pt x="50" y="60"/>
                  </a:cubicBezTo>
                  <a:cubicBezTo>
                    <a:pt x="52" y="65"/>
                    <a:pt x="55" y="68"/>
                    <a:pt x="57" y="70"/>
                  </a:cubicBezTo>
                  <a:cubicBezTo>
                    <a:pt x="58" y="70"/>
                    <a:pt x="58" y="69"/>
                    <a:pt x="59" y="69"/>
                  </a:cubicBezTo>
                  <a:cubicBezTo>
                    <a:pt x="57" y="63"/>
                    <a:pt x="54" y="54"/>
                    <a:pt x="54" y="47"/>
                  </a:cubicBezTo>
                  <a:cubicBezTo>
                    <a:pt x="54" y="46"/>
                    <a:pt x="54" y="46"/>
                    <a:pt x="54" y="45"/>
                  </a:cubicBezTo>
                  <a:cubicBezTo>
                    <a:pt x="53" y="44"/>
                    <a:pt x="52" y="43"/>
                    <a:pt x="52" y="41"/>
                  </a:cubicBezTo>
                  <a:moveTo>
                    <a:pt x="40" y="36"/>
                  </a:moveTo>
                  <a:cubicBezTo>
                    <a:pt x="40" y="36"/>
                    <a:pt x="39" y="37"/>
                    <a:pt x="39" y="38"/>
                  </a:cubicBezTo>
                  <a:cubicBezTo>
                    <a:pt x="41" y="42"/>
                    <a:pt x="43" y="47"/>
                    <a:pt x="45" y="51"/>
                  </a:cubicBezTo>
                  <a:cubicBezTo>
                    <a:pt x="45" y="49"/>
                    <a:pt x="45" y="46"/>
                    <a:pt x="45" y="43"/>
                  </a:cubicBezTo>
                  <a:cubicBezTo>
                    <a:pt x="43" y="41"/>
                    <a:pt x="42" y="38"/>
                    <a:pt x="40" y="36"/>
                  </a:cubicBezTo>
                  <a:moveTo>
                    <a:pt x="36" y="31"/>
                  </a:moveTo>
                  <a:cubicBezTo>
                    <a:pt x="35" y="31"/>
                    <a:pt x="36" y="34"/>
                    <a:pt x="38" y="37"/>
                  </a:cubicBezTo>
                  <a:cubicBezTo>
                    <a:pt x="39" y="36"/>
                    <a:pt x="39" y="36"/>
                    <a:pt x="40" y="35"/>
                  </a:cubicBezTo>
                  <a:cubicBezTo>
                    <a:pt x="39" y="34"/>
                    <a:pt x="38" y="33"/>
                    <a:pt x="37" y="32"/>
                  </a:cubicBezTo>
                  <a:cubicBezTo>
                    <a:pt x="36" y="31"/>
                    <a:pt x="36" y="31"/>
                    <a:pt x="36" y="31"/>
                  </a:cubicBezTo>
                  <a:moveTo>
                    <a:pt x="22" y="31"/>
                  </a:moveTo>
                  <a:cubicBezTo>
                    <a:pt x="22" y="32"/>
                    <a:pt x="21" y="33"/>
                    <a:pt x="21" y="34"/>
                  </a:cubicBezTo>
                  <a:cubicBezTo>
                    <a:pt x="23" y="42"/>
                    <a:pt x="26" y="52"/>
                    <a:pt x="30" y="58"/>
                  </a:cubicBezTo>
                  <a:cubicBezTo>
                    <a:pt x="32" y="60"/>
                    <a:pt x="32" y="61"/>
                    <a:pt x="32" y="61"/>
                  </a:cubicBezTo>
                  <a:cubicBezTo>
                    <a:pt x="31" y="61"/>
                    <a:pt x="30" y="60"/>
                    <a:pt x="29" y="59"/>
                  </a:cubicBezTo>
                  <a:cubicBezTo>
                    <a:pt x="34" y="66"/>
                    <a:pt x="42" y="71"/>
                    <a:pt x="46" y="74"/>
                  </a:cubicBezTo>
                  <a:cubicBezTo>
                    <a:pt x="46" y="74"/>
                    <a:pt x="47" y="74"/>
                    <a:pt x="47" y="74"/>
                  </a:cubicBezTo>
                  <a:cubicBezTo>
                    <a:pt x="44" y="71"/>
                    <a:pt x="39" y="64"/>
                    <a:pt x="37" y="55"/>
                  </a:cubicBezTo>
                  <a:cubicBezTo>
                    <a:pt x="35" y="53"/>
                    <a:pt x="32" y="51"/>
                    <a:pt x="31" y="48"/>
                  </a:cubicBezTo>
                  <a:cubicBezTo>
                    <a:pt x="27" y="42"/>
                    <a:pt x="24" y="36"/>
                    <a:pt x="22" y="31"/>
                  </a:cubicBezTo>
                  <a:moveTo>
                    <a:pt x="46" y="28"/>
                  </a:moveTo>
                  <a:cubicBezTo>
                    <a:pt x="46" y="29"/>
                    <a:pt x="46" y="29"/>
                    <a:pt x="46" y="29"/>
                  </a:cubicBezTo>
                  <a:cubicBezTo>
                    <a:pt x="46" y="29"/>
                    <a:pt x="46" y="30"/>
                    <a:pt x="45" y="30"/>
                  </a:cubicBezTo>
                  <a:cubicBezTo>
                    <a:pt x="47" y="35"/>
                    <a:pt x="49" y="40"/>
                    <a:pt x="50" y="44"/>
                  </a:cubicBezTo>
                  <a:cubicBezTo>
                    <a:pt x="50" y="43"/>
                    <a:pt x="51" y="42"/>
                    <a:pt x="51" y="41"/>
                  </a:cubicBezTo>
                  <a:cubicBezTo>
                    <a:pt x="51" y="40"/>
                    <a:pt x="51" y="40"/>
                    <a:pt x="51" y="40"/>
                  </a:cubicBezTo>
                  <a:cubicBezTo>
                    <a:pt x="50" y="36"/>
                    <a:pt x="48" y="32"/>
                    <a:pt x="46" y="28"/>
                  </a:cubicBezTo>
                  <a:moveTo>
                    <a:pt x="20" y="25"/>
                  </a:moveTo>
                  <a:cubicBezTo>
                    <a:pt x="20" y="25"/>
                    <a:pt x="20" y="28"/>
                    <a:pt x="21" y="31"/>
                  </a:cubicBezTo>
                  <a:cubicBezTo>
                    <a:pt x="21" y="30"/>
                    <a:pt x="21" y="30"/>
                    <a:pt x="21" y="29"/>
                  </a:cubicBezTo>
                  <a:cubicBezTo>
                    <a:pt x="20" y="27"/>
                    <a:pt x="20" y="25"/>
                    <a:pt x="20" y="25"/>
                  </a:cubicBezTo>
                  <a:moveTo>
                    <a:pt x="0" y="25"/>
                  </a:moveTo>
                  <a:cubicBezTo>
                    <a:pt x="6" y="42"/>
                    <a:pt x="22" y="65"/>
                    <a:pt x="42" y="73"/>
                  </a:cubicBezTo>
                  <a:cubicBezTo>
                    <a:pt x="37" y="70"/>
                    <a:pt x="31" y="64"/>
                    <a:pt x="26" y="57"/>
                  </a:cubicBezTo>
                  <a:cubicBezTo>
                    <a:pt x="22" y="54"/>
                    <a:pt x="17" y="49"/>
                    <a:pt x="14" y="45"/>
                  </a:cubicBezTo>
                  <a:cubicBezTo>
                    <a:pt x="5" y="32"/>
                    <a:pt x="4" y="32"/>
                    <a:pt x="0" y="25"/>
                  </a:cubicBezTo>
                  <a:moveTo>
                    <a:pt x="41" y="19"/>
                  </a:moveTo>
                  <a:cubicBezTo>
                    <a:pt x="41" y="19"/>
                    <a:pt x="42" y="23"/>
                    <a:pt x="44" y="28"/>
                  </a:cubicBezTo>
                  <a:cubicBezTo>
                    <a:pt x="44" y="27"/>
                    <a:pt x="45" y="27"/>
                    <a:pt x="45" y="27"/>
                  </a:cubicBezTo>
                  <a:cubicBezTo>
                    <a:pt x="45" y="27"/>
                    <a:pt x="45" y="27"/>
                    <a:pt x="45" y="27"/>
                  </a:cubicBezTo>
                  <a:cubicBezTo>
                    <a:pt x="45" y="27"/>
                    <a:pt x="46" y="27"/>
                    <a:pt x="46" y="27"/>
                  </a:cubicBezTo>
                  <a:cubicBezTo>
                    <a:pt x="43" y="22"/>
                    <a:pt x="41" y="19"/>
                    <a:pt x="41" y="19"/>
                  </a:cubicBezTo>
                  <a:moveTo>
                    <a:pt x="48" y="0"/>
                  </a:moveTo>
                  <a:cubicBezTo>
                    <a:pt x="48" y="0"/>
                    <a:pt x="48" y="0"/>
                    <a:pt x="48" y="0"/>
                  </a:cubicBezTo>
                  <a:cubicBezTo>
                    <a:pt x="50" y="4"/>
                    <a:pt x="56" y="15"/>
                    <a:pt x="59" y="27"/>
                  </a:cubicBezTo>
                  <a:cubicBezTo>
                    <a:pt x="60" y="25"/>
                    <a:pt x="61" y="23"/>
                    <a:pt x="61" y="21"/>
                  </a:cubicBezTo>
                  <a:cubicBezTo>
                    <a:pt x="60" y="17"/>
                    <a:pt x="58" y="13"/>
                    <a:pt x="55" y="9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5" y="8"/>
                    <a:pt x="54" y="7"/>
                    <a:pt x="54" y="6"/>
                  </a:cubicBezTo>
                  <a:cubicBezTo>
                    <a:pt x="54" y="6"/>
                    <a:pt x="54" y="6"/>
                    <a:pt x="54" y="6"/>
                  </a:cubicBezTo>
                  <a:cubicBezTo>
                    <a:pt x="54" y="6"/>
                    <a:pt x="54" y="6"/>
                    <a:pt x="54" y="6"/>
                  </a:cubicBezTo>
                  <a:cubicBezTo>
                    <a:pt x="53" y="5"/>
                    <a:pt x="49" y="0"/>
                    <a:pt x="48" y="0"/>
                  </a:cubicBezTo>
                </a:path>
              </a:pathLst>
            </a:custGeom>
            <a:solidFill>
              <a:srgbClr val="FCE9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8" name="Freeform 530">
              <a:extLst>
                <a:ext uri="{FF2B5EF4-FFF2-40B4-BE49-F238E27FC236}">
                  <a16:creationId xmlns:a16="http://schemas.microsoft.com/office/drawing/2014/main" id="{0647B6BD-FFAC-412E-9F09-9FE497E864B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21720" y="434309"/>
              <a:ext cx="366056" cy="460377"/>
            </a:xfrm>
            <a:custGeom>
              <a:avLst/>
              <a:gdLst>
                <a:gd name="T0" fmla="*/ 7 w 71"/>
                <a:gd name="T1" fmla="*/ 89 h 89"/>
                <a:gd name="T2" fmla="*/ 5 w 71"/>
                <a:gd name="T3" fmla="*/ 79 h 89"/>
                <a:gd name="T4" fmla="*/ 12 w 71"/>
                <a:gd name="T5" fmla="*/ 28 h 89"/>
                <a:gd name="T6" fmla="*/ 12 w 71"/>
                <a:gd name="T7" fmla="*/ 28 h 89"/>
                <a:gd name="T8" fmla="*/ 14 w 71"/>
                <a:gd name="T9" fmla="*/ 25 h 89"/>
                <a:gd name="T10" fmla="*/ 22 w 71"/>
                <a:gd name="T11" fmla="*/ 15 h 89"/>
                <a:gd name="T12" fmla="*/ 40 w 71"/>
                <a:gd name="T13" fmla="*/ 3 h 89"/>
                <a:gd name="T14" fmla="*/ 41 w 71"/>
                <a:gd name="T15" fmla="*/ 3 h 89"/>
                <a:gd name="T16" fmla="*/ 43 w 71"/>
                <a:gd name="T17" fmla="*/ 3 h 89"/>
                <a:gd name="T18" fmla="*/ 44 w 71"/>
                <a:gd name="T19" fmla="*/ 2 h 89"/>
                <a:gd name="T20" fmla="*/ 55 w 71"/>
                <a:gd name="T21" fmla="*/ 3 h 89"/>
                <a:gd name="T22" fmla="*/ 56 w 71"/>
                <a:gd name="T23" fmla="*/ 5 h 89"/>
                <a:gd name="T24" fmla="*/ 65 w 71"/>
                <a:gd name="T25" fmla="*/ 10 h 89"/>
                <a:gd name="T26" fmla="*/ 65 w 71"/>
                <a:gd name="T27" fmla="*/ 10 h 89"/>
                <a:gd name="T28" fmla="*/ 67 w 71"/>
                <a:gd name="T29" fmla="*/ 15 h 89"/>
                <a:gd name="T30" fmla="*/ 69 w 71"/>
                <a:gd name="T31" fmla="*/ 23 h 89"/>
                <a:gd name="T32" fmla="*/ 67 w 71"/>
                <a:gd name="T33" fmla="*/ 53 h 89"/>
                <a:gd name="T34" fmla="*/ 67 w 71"/>
                <a:gd name="T35" fmla="*/ 53 h 89"/>
                <a:gd name="T36" fmla="*/ 57 w 71"/>
                <a:gd name="T37" fmla="*/ 68 h 89"/>
                <a:gd name="T38" fmla="*/ 25 w 71"/>
                <a:gd name="T39" fmla="*/ 85 h 89"/>
                <a:gd name="T40" fmla="*/ 7 w 71"/>
                <a:gd name="T41" fmla="*/ 8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1" h="89">
                  <a:moveTo>
                    <a:pt x="7" y="89"/>
                  </a:moveTo>
                  <a:cubicBezTo>
                    <a:pt x="5" y="79"/>
                    <a:pt x="5" y="79"/>
                    <a:pt x="5" y="79"/>
                  </a:cubicBezTo>
                  <a:cubicBezTo>
                    <a:pt x="0" y="62"/>
                    <a:pt x="2" y="43"/>
                    <a:pt x="12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7"/>
                    <a:pt x="13" y="26"/>
                    <a:pt x="14" y="25"/>
                  </a:cubicBezTo>
                  <a:cubicBezTo>
                    <a:pt x="16" y="21"/>
                    <a:pt x="19" y="18"/>
                    <a:pt x="22" y="15"/>
                  </a:cubicBezTo>
                  <a:cubicBezTo>
                    <a:pt x="29" y="10"/>
                    <a:pt x="35" y="6"/>
                    <a:pt x="40" y="3"/>
                  </a:cubicBezTo>
                  <a:cubicBezTo>
                    <a:pt x="41" y="3"/>
                    <a:pt x="41" y="3"/>
                    <a:pt x="41" y="3"/>
                  </a:cubicBezTo>
                  <a:cubicBezTo>
                    <a:pt x="41" y="3"/>
                    <a:pt x="42" y="3"/>
                    <a:pt x="43" y="3"/>
                  </a:cubicBezTo>
                  <a:cubicBezTo>
                    <a:pt x="44" y="2"/>
                    <a:pt x="44" y="2"/>
                    <a:pt x="44" y="2"/>
                  </a:cubicBezTo>
                  <a:cubicBezTo>
                    <a:pt x="51" y="0"/>
                    <a:pt x="55" y="0"/>
                    <a:pt x="55" y="3"/>
                  </a:cubicBezTo>
                  <a:cubicBezTo>
                    <a:pt x="55" y="4"/>
                    <a:pt x="56" y="5"/>
                    <a:pt x="56" y="5"/>
                  </a:cubicBezTo>
                  <a:cubicBezTo>
                    <a:pt x="57" y="9"/>
                    <a:pt x="62" y="6"/>
                    <a:pt x="65" y="10"/>
                  </a:cubicBezTo>
                  <a:cubicBezTo>
                    <a:pt x="65" y="10"/>
                    <a:pt x="65" y="10"/>
                    <a:pt x="65" y="10"/>
                  </a:cubicBezTo>
                  <a:cubicBezTo>
                    <a:pt x="66" y="12"/>
                    <a:pt x="67" y="14"/>
                    <a:pt x="67" y="15"/>
                  </a:cubicBezTo>
                  <a:cubicBezTo>
                    <a:pt x="68" y="18"/>
                    <a:pt x="69" y="21"/>
                    <a:pt x="69" y="23"/>
                  </a:cubicBezTo>
                  <a:cubicBezTo>
                    <a:pt x="71" y="35"/>
                    <a:pt x="70" y="45"/>
                    <a:pt x="67" y="53"/>
                  </a:cubicBezTo>
                  <a:cubicBezTo>
                    <a:pt x="67" y="53"/>
                    <a:pt x="67" y="53"/>
                    <a:pt x="67" y="53"/>
                  </a:cubicBezTo>
                  <a:cubicBezTo>
                    <a:pt x="64" y="59"/>
                    <a:pt x="61" y="64"/>
                    <a:pt x="57" y="68"/>
                  </a:cubicBezTo>
                  <a:cubicBezTo>
                    <a:pt x="49" y="77"/>
                    <a:pt x="37" y="83"/>
                    <a:pt x="25" y="85"/>
                  </a:cubicBezTo>
                  <a:cubicBezTo>
                    <a:pt x="7" y="89"/>
                    <a:pt x="7" y="89"/>
                    <a:pt x="7" y="89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9" name="Freeform 531">
              <a:extLst>
                <a:ext uri="{FF2B5EF4-FFF2-40B4-BE49-F238E27FC236}">
                  <a16:creationId xmlns:a16="http://schemas.microsoft.com/office/drawing/2014/main" id="{6FB567D7-1D7B-44B8-B002-423B9785F4C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832949" y="548842"/>
              <a:ext cx="332370" cy="318895"/>
            </a:xfrm>
            <a:custGeom>
              <a:avLst/>
              <a:gdLst>
                <a:gd name="T0" fmla="*/ 23 w 65"/>
                <a:gd name="T1" fmla="*/ 50 h 62"/>
                <a:gd name="T2" fmla="*/ 21 w 65"/>
                <a:gd name="T3" fmla="*/ 60 h 62"/>
                <a:gd name="T4" fmla="*/ 21 w 65"/>
                <a:gd name="T5" fmla="*/ 58 h 62"/>
                <a:gd name="T6" fmla="*/ 27 w 65"/>
                <a:gd name="T7" fmla="*/ 48 h 62"/>
                <a:gd name="T8" fmla="*/ 8 w 65"/>
                <a:gd name="T9" fmla="*/ 48 h 62"/>
                <a:gd name="T10" fmla="*/ 14 w 65"/>
                <a:gd name="T11" fmla="*/ 61 h 62"/>
                <a:gd name="T12" fmla="*/ 15 w 65"/>
                <a:gd name="T13" fmla="*/ 49 h 62"/>
                <a:gd name="T14" fmla="*/ 15 w 65"/>
                <a:gd name="T15" fmla="*/ 41 h 62"/>
                <a:gd name="T16" fmla="*/ 1 w 65"/>
                <a:gd name="T17" fmla="*/ 35 h 62"/>
                <a:gd name="T18" fmla="*/ 3 w 65"/>
                <a:gd name="T19" fmla="*/ 57 h 62"/>
                <a:gd name="T20" fmla="*/ 4 w 65"/>
                <a:gd name="T21" fmla="*/ 62 h 62"/>
                <a:gd name="T22" fmla="*/ 8 w 65"/>
                <a:gd name="T23" fmla="*/ 55 h 62"/>
                <a:gd name="T24" fmla="*/ 7 w 65"/>
                <a:gd name="T25" fmla="*/ 50 h 62"/>
                <a:gd name="T26" fmla="*/ 4 w 65"/>
                <a:gd name="T27" fmla="*/ 40 h 62"/>
                <a:gd name="T28" fmla="*/ 27 w 65"/>
                <a:gd name="T29" fmla="*/ 34 h 62"/>
                <a:gd name="T30" fmla="*/ 16 w 65"/>
                <a:gd name="T31" fmla="*/ 58 h 62"/>
                <a:gd name="T32" fmla="*/ 20 w 65"/>
                <a:gd name="T33" fmla="*/ 52 h 62"/>
                <a:gd name="T34" fmla="*/ 28 w 65"/>
                <a:gd name="T35" fmla="*/ 36 h 62"/>
                <a:gd name="T36" fmla="*/ 29 w 65"/>
                <a:gd name="T37" fmla="*/ 32 h 62"/>
                <a:gd name="T38" fmla="*/ 28 w 65"/>
                <a:gd name="T39" fmla="*/ 34 h 62"/>
                <a:gd name="T40" fmla="*/ 64 w 65"/>
                <a:gd name="T41" fmla="*/ 28 h 62"/>
                <a:gd name="T42" fmla="*/ 36 w 65"/>
                <a:gd name="T43" fmla="*/ 58 h 62"/>
                <a:gd name="T44" fmla="*/ 55 w 65"/>
                <a:gd name="T45" fmla="*/ 46 h 62"/>
                <a:gd name="T46" fmla="*/ 65 w 65"/>
                <a:gd name="T47" fmla="*/ 31 h 62"/>
                <a:gd name="T48" fmla="*/ 18 w 65"/>
                <a:gd name="T49" fmla="*/ 25 h 62"/>
                <a:gd name="T50" fmla="*/ 15 w 65"/>
                <a:gd name="T51" fmla="*/ 39 h 62"/>
                <a:gd name="T52" fmla="*/ 51 w 65"/>
                <a:gd name="T53" fmla="*/ 24 h 62"/>
                <a:gd name="T54" fmla="*/ 24 w 65"/>
                <a:gd name="T55" fmla="*/ 56 h 62"/>
                <a:gd name="T56" fmla="*/ 33 w 65"/>
                <a:gd name="T57" fmla="*/ 23 h 62"/>
                <a:gd name="T58" fmla="*/ 29 w 65"/>
                <a:gd name="T59" fmla="*/ 34 h 62"/>
                <a:gd name="T60" fmla="*/ 15 w 65"/>
                <a:gd name="T61" fmla="*/ 0 h 62"/>
                <a:gd name="T62" fmla="*/ 10 w 65"/>
                <a:gd name="T63" fmla="*/ 6 h 62"/>
                <a:gd name="T64" fmla="*/ 5 w 65"/>
                <a:gd name="T65" fmla="*/ 14 h 62"/>
                <a:gd name="T66" fmla="*/ 1 w 65"/>
                <a:gd name="T67" fmla="*/ 34 h 62"/>
                <a:gd name="T68" fmla="*/ 6 w 65"/>
                <a:gd name="T69" fmla="*/ 26 h 62"/>
                <a:gd name="T70" fmla="*/ 6 w 65"/>
                <a:gd name="T71" fmla="*/ 23 h 62"/>
                <a:gd name="T72" fmla="*/ 16 w 65"/>
                <a:gd name="T73" fmla="*/ 1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5" h="62">
                  <a:moveTo>
                    <a:pt x="27" y="48"/>
                  </a:moveTo>
                  <a:cubicBezTo>
                    <a:pt x="25" y="49"/>
                    <a:pt x="24" y="50"/>
                    <a:pt x="23" y="50"/>
                  </a:cubicBezTo>
                  <a:cubicBezTo>
                    <a:pt x="21" y="54"/>
                    <a:pt x="18" y="58"/>
                    <a:pt x="16" y="60"/>
                  </a:cubicBezTo>
                  <a:cubicBezTo>
                    <a:pt x="18" y="60"/>
                    <a:pt x="19" y="60"/>
                    <a:pt x="21" y="60"/>
                  </a:cubicBezTo>
                  <a:cubicBezTo>
                    <a:pt x="21" y="60"/>
                    <a:pt x="21" y="60"/>
                    <a:pt x="21" y="60"/>
                  </a:cubicBezTo>
                  <a:cubicBezTo>
                    <a:pt x="21" y="59"/>
                    <a:pt x="21" y="59"/>
                    <a:pt x="21" y="58"/>
                  </a:cubicBezTo>
                  <a:cubicBezTo>
                    <a:pt x="22" y="58"/>
                    <a:pt x="22" y="57"/>
                    <a:pt x="23" y="57"/>
                  </a:cubicBezTo>
                  <a:cubicBezTo>
                    <a:pt x="24" y="54"/>
                    <a:pt x="26" y="51"/>
                    <a:pt x="27" y="48"/>
                  </a:cubicBezTo>
                  <a:moveTo>
                    <a:pt x="13" y="37"/>
                  </a:moveTo>
                  <a:cubicBezTo>
                    <a:pt x="12" y="41"/>
                    <a:pt x="10" y="45"/>
                    <a:pt x="8" y="48"/>
                  </a:cubicBezTo>
                  <a:cubicBezTo>
                    <a:pt x="10" y="53"/>
                    <a:pt x="10" y="57"/>
                    <a:pt x="10" y="61"/>
                  </a:cubicBezTo>
                  <a:cubicBezTo>
                    <a:pt x="11" y="61"/>
                    <a:pt x="12" y="61"/>
                    <a:pt x="14" y="61"/>
                  </a:cubicBezTo>
                  <a:cubicBezTo>
                    <a:pt x="15" y="58"/>
                    <a:pt x="15" y="54"/>
                    <a:pt x="15" y="49"/>
                  </a:cubicBezTo>
                  <a:cubicBezTo>
                    <a:pt x="15" y="49"/>
                    <a:pt x="15" y="49"/>
                    <a:pt x="15" y="49"/>
                  </a:cubicBezTo>
                  <a:cubicBezTo>
                    <a:pt x="15" y="50"/>
                    <a:pt x="15" y="50"/>
                    <a:pt x="15" y="50"/>
                  </a:cubicBezTo>
                  <a:cubicBezTo>
                    <a:pt x="14" y="50"/>
                    <a:pt x="14" y="46"/>
                    <a:pt x="15" y="41"/>
                  </a:cubicBezTo>
                  <a:cubicBezTo>
                    <a:pt x="14" y="40"/>
                    <a:pt x="14" y="38"/>
                    <a:pt x="13" y="37"/>
                  </a:cubicBezTo>
                  <a:moveTo>
                    <a:pt x="1" y="35"/>
                  </a:moveTo>
                  <a:cubicBezTo>
                    <a:pt x="0" y="37"/>
                    <a:pt x="0" y="38"/>
                    <a:pt x="0" y="39"/>
                  </a:cubicBezTo>
                  <a:cubicBezTo>
                    <a:pt x="0" y="45"/>
                    <a:pt x="1" y="51"/>
                    <a:pt x="3" y="57"/>
                  </a:cubicBezTo>
                  <a:cubicBezTo>
                    <a:pt x="4" y="61"/>
                    <a:pt x="4" y="61"/>
                    <a:pt x="4" y="61"/>
                  </a:cubicBezTo>
                  <a:cubicBezTo>
                    <a:pt x="4" y="61"/>
                    <a:pt x="4" y="62"/>
                    <a:pt x="4" y="62"/>
                  </a:cubicBezTo>
                  <a:cubicBezTo>
                    <a:pt x="5" y="62"/>
                    <a:pt x="7" y="61"/>
                    <a:pt x="8" y="61"/>
                  </a:cubicBezTo>
                  <a:cubicBezTo>
                    <a:pt x="8" y="59"/>
                    <a:pt x="8" y="57"/>
                    <a:pt x="8" y="55"/>
                  </a:cubicBezTo>
                  <a:cubicBezTo>
                    <a:pt x="8" y="53"/>
                    <a:pt x="8" y="51"/>
                    <a:pt x="8" y="49"/>
                  </a:cubicBezTo>
                  <a:cubicBezTo>
                    <a:pt x="7" y="49"/>
                    <a:pt x="7" y="49"/>
                    <a:pt x="7" y="50"/>
                  </a:cubicBezTo>
                  <a:cubicBezTo>
                    <a:pt x="7" y="50"/>
                    <a:pt x="6" y="50"/>
                    <a:pt x="6" y="50"/>
                  </a:cubicBezTo>
                  <a:cubicBezTo>
                    <a:pt x="5" y="50"/>
                    <a:pt x="4" y="46"/>
                    <a:pt x="4" y="40"/>
                  </a:cubicBezTo>
                  <a:cubicBezTo>
                    <a:pt x="3" y="38"/>
                    <a:pt x="2" y="36"/>
                    <a:pt x="1" y="35"/>
                  </a:cubicBezTo>
                  <a:moveTo>
                    <a:pt x="27" y="34"/>
                  </a:moveTo>
                  <a:cubicBezTo>
                    <a:pt x="24" y="40"/>
                    <a:pt x="21" y="45"/>
                    <a:pt x="17" y="48"/>
                  </a:cubicBezTo>
                  <a:cubicBezTo>
                    <a:pt x="17" y="52"/>
                    <a:pt x="17" y="55"/>
                    <a:pt x="16" y="58"/>
                  </a:cubicBezTo>
                  <a:cubicBezTo>
                    <a:pt x="18" y="56"/>
                    <a:pt x="19" y="54"/>
                    <a:pt x="21" y="51"/>
                  </a:cubicBezTo>
                  <a:cubicBezTo>
                    <a:pt x="21" y="51"/>
                    <a:pt x="20" y="51"/>
                    <a:pt x="20" y="52"/>
                  </a:cubicBezTo>
                  <a:cubicBezTo>
                    <a:pt x="22" y="48"/>
                    <a:pt x="25" y="44"/>
                    <a:pt x="26" y="40"/>
                  </a:cubicBezTo>
                  <a:cubicBezTo>
                    <a:pt x="27" y="39"/>
                    <a:pt x="27" y="38"/>
                    <a:pt x="28" y="36"/>
                  </a:cubicBezTo>
                  <a:cubicBezTo>
                    <a:pt x="28" y="36"/>
                    <a:pt x="28" y="35"/>
                    <a:pt x="27" y="34"/>
                  </a:cubicBezTo>
                  <a:moveTo>
                    <a:pt x="29" y="32"/>
                  </a:moveTo>
                  <a:cubicBezTo>
                    <a:pt x="28" y="32"/>
                    <a:pt x="28" y="33"/>
                    <a:pt x="28" y="33"/>
                  </a:cubicBezTo>
                  <a:cubicBezTo>
                    <a:pt x="28" y="34"/>
                    <a:pt x="28" y="34"/>
                    <a:pt x="28" y="34"/>
                  </a:cubicBezTo>
                  <a:cubicBezTo>
                    <a:pt x="28" y="34"/>
                    <a:pt x="28" y="33"/>
                    <a:pt x="29" y="32"/>
                  </a:cubicBezTo>
                  <a:moveTo>
                    <a:pt x="64" y="28"/>
                  </a:moveTo>
                  <a:cubicBezTo>
                    <a:pt x="64" y="28"/>
                    <a:pt x="64" y="28"/>
                    <a:pt x="64" y="28"/>
                  </a:cubicBezTo>
                  <a:cubicBezTo>
                    <a:pt x="64" y="28"/>
                    <a:pt x="55" y="46"/>
                    <a:pt x="36" y="58"/>
                  </a:cubicBezTo>
                  <a:cubicBezTo>
                    <a:pt x="38" y="57"/>
                    <a:pt x="41" y="56"/>
                    <a:pt x="43" y="56"/>
                  </a:cubicBezTo>
                  <a:cubicBezTo>
                    <a:pt x="47" y="53"/>
                    <a:pt x="51" y="50"/>
                    <a:pt x="55" y="46"/>
                  </a:cubicBezTo>
                  <a:cubicBezTo>
                    <a:pt x="59" y="42"/>
                    <a:pt x="62" y="37"/>
                    <a:pt x="65" y="31"/>
                  </a:cubicBezTo>
                  <a:cubicBezTo>
                    <a:pt x="65" y="31"/>
                    <a:pt x="65" y="31"/>
                    <a:pt x="65" y="31"/>
                  </a:cubicBezTo>
                  <a:cubicBezTo>
                    <a:pt x="65" y="29"/>
                    <a:pt x="65" y="28"/>
                    <a:pt x="64" y="28"/>
                  </a:cubicBezTo>
                  <a:moveTo>
                    <a:pt x="18" y="25"/>
                  </a:moveTo>
                  <a:cubicBezTo>
                    <a:pt x="18" y="25"/>
                    <a:pt x="16" y="30"/>
                    <a:pt x="14" y="36"/>
                  </a:cubicBezTo>
                  <a:cubicBezTo>
                    <a:pt x="14" y="37"/>
                    <a:pt x="15" y="38"/>
                    <a:pt x="15" y="39"/>
                  </a:cubicBezTo>
                  <a:cubicBezTo>
                    <a:pt x="16" y="32"/>
                    <a:pt x="18" y="25"/>
                    <a:pt x="18" y="25"/>
                  </a:cubicBezTo>
                  <a:moveTo>
                    <a:pt x="51" y="24"/>
                  </a:moveTo>
                  <a:cubicBezTo>
                    <a:pt x="51" y="24"/>
                    <a:pt x="39" y="39"/>
                    <a:pt x="28" y="47"/>
                  </a:cubicBezTo>
                  <a:cubicBezTo>
                    <a:pt x="27" y="50"/>
                    <a:pt x="26" y="53"/>
                    <a:pt x="24" y="56"/>
                  </a:cubicBezTo>
                  <a:cubicBezTo>
                    <a:pt x="43" y="42"/>
                    <a:pt x="51" y="24"/>
                    <a:pt x="51" y="24"/>
                  </a:cubicBezTo>
                  <a:moveTo>
                    <a:pt x="33" y="23"/>
                  </a:moveTo>
                  <a:cubicBezTo>
                    <a:pt x="33" y="23"/>
                    <a:pt x="32" y="25"/>
                    <a:pt x="30" y="30"/>
                  </a:cubicBezTo>
                  <a:cubicBezTo>
                    <a:pt x="30" y="31"/>
                    <a:pt x="30" y="33"/>
                    <a:pt x="29" y="34"/>
                  </a:cubicBezTo>
                  <a:cubicBezTo>
                    <a:pt x="32" y="28"/>
                    <a:pt x="33" y="23"/>
                    <a:pt x="33" y="23"/>
                  </a:cubicBezTo>
                  <a:moveTo>
                    <a:pt x="15" y="0"/>
                  </a:moveTo>
                  <a:cubicBezTo>
                    <a:pt x="14" y="0"/>
                    <a:pt x="10" y="6"/>
                    <a:pt x="10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8" y="9"/>
                    <a:pt x="7" y="12"/>
                    <a:pt x="5" y="14"/>
                  </a:cubicBezTo>
                  <a:cubicBezTo>
                    <a:pt x="5" y="16"/>
                    <a:pt x="4" y="18"/>
                    <a:pt x="3" y="20"/>
                  </a:cubicBezTo>
                  <a:cubicBezTo>
                    <a:pt x="2" y="24"/>
                    <a:pt x="1" y="29"/>
                    <a:pt x="1" y="34"/>
                  </a:cubicBezTo>
                  <a:cubicBezTo>
                    <a:pt x="2" y="36"/>
                    <a:pt x="3" y="37"/>
                    <a:pt x="4" y="39"/>
                  </a:cubicBezTo>
                  <a:cubicBezTo>
                    <a:pt x="4" y="35"/>
                    <a:pt x="5" y="31"/>
                    <a:pt x="6" y="26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5" y="25"/>
                    <a:pt x="5" y="23"/>
                    <a:pt x="6" y="23"/>
                  </a:cubicBezTo>
                  <a:cubicBezTo>
                    <a:pt x="6" y="23"/>
                    <a:pt x="6" y="23"/>
                    <a:pt x="6" y="24"/>
                  </a:cubicBezTo>
                  <a:cubicBezTo>
                    <a:pt x="8" y="16"/>
                    <a:pt x="11" y="8"/>
                    <a:pt x="16" y="1"/>
                  </a:cubicBezTo>
                  <a:cubicBezTo>
                    <a:pt x="15" y="0"/>
                    <a:pt x="15" y="0"/>
                    <a:pt x="15" y="0"/>
                  </a:cubicBezTo>
                </a:path>
              </a:pathLst>
            </a:custGeom>
            <a:solidFill>
              <a:srgbClr val="FCE9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0" name="Freeform 532">
              <a:extLst>
                <a:ext uri="{FF2B5EF4-FFF2-40B4-BE49-F238E27FC236}">
                  <a16:creationId xmlns:a16="http://schemas.microsoft.com/office/drawing/2014/main" id="{8C8DEE10-CCFF-4EF2-95EA-F5A6ED9DA84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54348" y="692570"/>
              <a:ext cx="87584" cy="229066"/>
            </a:xfrm>
            <a:custGeom>
              <a:avLst/>
              <a:gdLst>
                <a:gd name="T0" fmla="*/ 12 w 17"/>
                <a:gd name="T1" fmla="*/ 4 h 44"/>
                <a:gd name="T2" fmla="*/ 9 w 17"/>
                <a:gd name="T3" fmla="*/ 26 h 44"/>
                <a:gd name="T4" fmla="*/ 17 w 17"/>
                <a:gd name="T5" fmla="*/ 44 h 44"/>
                <a:gd name="T6" fmla="*/ 15 w 17"/>
                <a:gd name="T7" fmla="*/ 43 h 44"/>
                <a:gd name="T8" fmla="*/ 11 w 17"/>
                <a:gd name="T9" fmla="*/ 4 h 44"/>
                <a:gd name="T10" fmla="*/ 11 w 17"/>
                <a:gd name="T11" fmla="*/ 4 h 44"/>
                <a:gd name="T12" fmla="*/ 12 w 17"/>
                <a:gd name="T13" fmla="*/ 1 h 44"/>
                <a:gd name="T14" fmla="*/ 13 w 17"/>
                <a:gd name="T15" fmla="*/ 3 h 44"/>
                <a:gd name="T16" fmla="*/ 12 w 17"/>
                <a:gd name="T17" fmla="*/ 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44">
                  <a:moveTo>
                    <a:pt x="12" y="4"/>
                  </a:moveTo>
                  <a:cubicBezTo>
                    <a:pt x="10" y="8"/>
                    <a:pt x="7" y="16"/>
                    <a:pt x="9" y="26"/>
                  </a:cubicBezTo>
                  <a:cubicBezTo>
                    <a:pt x="12" y="38"/>
                    <a:pt x="17" y="44"/>
                    <a:pt x="17" y="44"/>
                  </a:cubicBezTo>
                  <a:cubicBezTo>
                    <a:pt x="15" y="43"/>
                    <a:pt x="15" y="43"/>
                    <a:pt x="15" y="43"/>
                  </a:cubicBezTo>
                  <a:cubicBezTo>
                    <a:pt x="15" y="43"/>
                    <a:pt x="0" y="25"/>
                    <a:pt x="11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3"/>
                    <a:pt x="11" y="2"/>
                    <a:pt x="12" y="1"/>
                  </a:cubicBezTo>
                  <a:cubicBezTo>
                    <a:pt x="12" y="0"/>
                    <a:pt x="14" y="1"/>
                    <a:pt x="13" y="3"/>
                  </a:cubicBezTo>
                  <a:cubicBezTo>
                    <a:pt x="13" y="4"/>
                    <a:pt x="12" y="4"/>
                    <a:pt x="12" y="4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1" name="Freeform 533">
              <a:extLst>
                <a:ext uri="{FF2B5EF4-FFF2-40B4-BE49-F238E27FC236}">
                  <a16:creationId xmlns:a16="http://schemas.microsoft.com/office/drawing/2014/main" id="{D09BBB0D-3DCF-4F9F-9E3F-0029198757B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01508" y="661129"/>
              <a:ext cx="67372" cy="238049"/>
            </a:xfrm>
            <a:custGeom>
              <a:avLst/>
              <a:gdLst>
                <a:gd name="T0" fmla="*/ 11 w 13"/>
                <a:gd name="T1" fmla="*/ 44 h 46"/>
                <a:gd name="T2" fmla="*/ 13 w 13"/>
                <a:gd name="T3" fmla="*/ 46 h 46"/>
                <a:gd name="T4" fmla="*/ 5 w 13"/>
                <a:gd name="T5" fmla="*/ 4 h 46"/>
                <a:gd name="T6" fmla="*/ 6 w 13"/>
                <a:gd name="T7" fmla="*/ 2 h 46"/>
                <a:gd name="T8" fmla="*/ 5 w 13"/>
                <a:gd name="T9" fmla="*/ 4 h 46"/>
                <a:gd name="T10" fmla="*/ 5 w 13"/>
                <a:gd name="T11" fmla="*/ 4 h 46"/>
                <a:gd name="T12" fmla="*/ 4 w 13"/>
                <a:gd name="T13" fmla="*/ 18 h 46"/>
                <a:gd name="T14" fmla="*/ 11 w 13"/>
                <a:gd name="T15" fmla="*/ 44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" h="46">
                  <a:moveTo>
                    <a:pt x="11" y="44"/>
                  </a:moveTo>
                  <a:cubicBezTo>
                    <a:pt x="13" y="46"/>
                    <a:pt x="13" y="46"/>
                    <a:pt x="13" y="46"/>
                  </a:cubicBezTo>
                  <a:cubicBezTo>
                    <a:pt x="13" y="46"/>
                    <a:pt x="0" y="23"/>
                    <a:pt x="5" y="4"/>
                  </a:cubicBezTo>
                  <a:cubicBezTo>
                    <a:pt x="5" y="4"/>
                    <a:pt x="7" y="3"/>
                    <a:pt x="6" y="2"/>
                  </a:cubicBezTo>
                  <a:cubicBezTo>
                    <a:pt x="6" y="0"/>
                    <a:pt x="4" y="2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4" y="7"/>
                    <a:pt x="3" y="12"/>
                    <a:pt x="4" y="18"/>
                  </a:cubicBezTo>
                  <a:cubicBezTo>
                    <a:pt x="4" y="27"/>
                    <a:pt x="9" y="41"/>
                    <a:pt x="11" y="44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2" name="Freeform 534">
              <a:extLst>
                <a:ext uri="{FF2B5EF4-FFF2-40B4-BE49-F238E27FC236}">
                  <a16:creationId xmlns:a16="http://schemas.microsoft.com/office/drawing/2014/main" id="{FEF3B55E-22D2-41F4-87FD-7EDEBD1D54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62143" y="542105"/>
              <a:ext cx="211100" cy="368302"/>
            </a:xfrm>
            <a:custGeom>
              <a:avLst/>
              <a:gdLst>
                <a:gd name="T0" fmla="*/ 16 w 41"/>
                <a:gd name="T1" fmla="*/ 3 h 71"/>
                <a:gd name="T2" fmla="*/ 14 w 41"/>
                <a:gd name="T3" fmla="*/ 0 h 71"/>
                <a:gd name="T4" fmla="*/ 13 w 41"/>
                <a:gd name="T5" fmla="*/ 3 h 71"/>
                <a:gd name="T6" fmla="*/ 16 w 41"/>
                <a:gd name="T7" fmla="*/ 5 h 71"/>
                <a:gd name="T8" fmla="*/ 0 w 41"/>
                <a:gd name="T9" fmla="*/ 70 h 71"/>
                <a:gd name="T10" fmla="*/ 1 w 41"/>
                <a:gd name="T11" fmla="*/ 71 h 71"/>
                <a:gd name="T12" fmla="*/ 16 w 41"/>
                <a:gd name="T13" fmla="*/ 3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71">
                  <a:moveTo>
                    <a:pt x="16" y="3"/>
                  </a:moveTo>
                  <a:cubicBezTo>
                    <a:pt x="16" y="2"/>
                    <a:pt x="16" y="1"/>
                    <a:pt x="14" y="0"/>
                  </a:cubicBezTo>
                  <a:cubicBezTo>
                    <a:pt x="13" y="0"/>
                    <a:pt x="12" y="2"/>
                    <a:pt x="13" y="3"/>
                  </a:cubicBezTo>
                  <a:cubicBezTo>
                    <a:pt x="13" y="4"/>
                    <a:pt x="14" y="6"/>
                    <a:pt x="16" y="5"/>
                  </a:cubicBezTo>
                  <a:cubicBezTo>
                    <a:pt x="39" y="38"/>
                    <a:pt x="0" y="69"/>
                    <a:pt x="0" y="70"/>
                  </a:cubicBezTo>
                  <a:cubicBezTo>
                    <a:pt x="1" y="71"/>
                    <a:pt x="1" y="71"/>
                    <a:pt x="1" y="71"/>
                  </a:cubicBezTo>
                  <a:cubicBezTo>
                    <a:pt x="2" y="71"/>
                    <a:pt x="41" y="36"/>
                    <a:pt x="16" y="3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3" name="Freeform 535">
              <a:extLst>
                <a:ext uri="{FF2B5EF4-FFF2-40B4-BE49-F238E27FC236}">
                  <a16:creationId xmlns:a16="http://schemas.microsoft.com/office/drawing/2014/main" id="{64127EF4-A893-4CCF-AE4C-6F498A20AFE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30832" y="661129"/>
              <a:ext cx="139236" cy="253769"/>
            </a:xfrm>
            <a:custGeom>
              <a:avLst/>
              <a:gdLst>
                <a:gd name="T0" fmla="*/ 17 w 27"/>
                <a:gd name="T1" fmla="*/ 3 h 49"/>
                <a:gd name="T2" fmla="*/ 18 w 27"/>
                <a:gd name="T3" fmla="*/ 1 h 49"/>
                <a:gd name="T4" fmla="*/ 17 w 27"/>
                <a:gd name="T5" fmla="*/ 4 h 49"/>
                <a:gd name="T6" fmla="*/ 27 w 27"/>
                <a:gd name="T7" fmla="*/ 48 h 49"/>
                <a:gd name="T8" fmla="*/ 26 w 27"/>
                <a:gd name="T9" fmla="*/ 49 h 49"/>
                <a:gd name="T10" fmla="*/ 17 w 27"/>
                <a:gd name="T11" fmla="*/ 3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" h="49">
                  <a:moveTo>
                    <a:pt x="17" y="3"/>
                  </a:moveTo>
                  <a:cubicBezTo>
                    <a:pt x="17" y="2"/>
                    <a:pt x="17" y="1"/>
                    <a:pt x="18" y="1"/>
                  </a:cubicBezTo>
                  <a:cubicBezTo>
                    <a:pt x="20" y="0"/>
                    <a:pt x="19" y="5"/>
                    <a:pt x="17" y="4"/>
                  </a:cubicBezTo>
                  <a:cubicBezTo>
                    <a:pt x="1" y="26"/>
                    <a:pt x="26" y="48"/>
                    <a:pt x="27" y="48"/>
                  </a:cubicBezTo>
                  <a:cubicBezTo>
                    <a:pt x="26" y="49"/>
                    <a:pt x="26" y="49"/>
                    <a:pt x="26" y="49"/>
                  </a:cubicBezTo>
                  <a:cubicBezTo>
                    <a:pt x="25" y="49"/>
                    <a:pt x="0" y="25"/>
                    <a:pt x="17" y="3"/>
                  </a:cubicBezTo>
                  <a:close/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4" name="Freeform 536">
              <a:extLst>
                <a:ext uri="{FF2B5EF4-FFF2-40B4-BE49-F238E27FC236}">
                  <a16:creationId xmlns:a16="http://schemas.microsoft.com/office/drawing/2014/main" id="{F698559D-28F1-415E-8A7D-E4070443289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13795" y="640917"/>
              <a:ext cx="123516" cy="253769"/>
            </a:xfrm>
            <a:custGeom>
              <a:avLst/>
              <a:gdLst>
                <a:gd name="T0" fmla="*/ 5 w 24"/>
                <a:gd name="T1" fmla="*/ 2 h 49"/>
                <a:gd name="T2" fmla="*/ 3 w 24"/>
                <a:gd name="T3" fmla="*/ 1 h 49"/>
                <a:gd name="T4" fmla="*/ 2 w 24"/>
                <a:gd name="T5" fmla="*/ 2 h 49"/>
                <a:gd name="T6" fmla="*/ 5 w 24"/>
                <a:gd name="T7" fmla="*/ 4 h 49"/>
                <a:gd name="T8" fmla="*/ 0 w 24"/>
                <a:gd name="T9" fmla="*/ 48 h 49"/>
                <a:gd name="T10" fmla="*/ 1 w 24"/>
                <a:gd name="T11" fmla="*/ 49 h 49"/>
                <a:gd name="T12" fmla="*/ 5 w 24"/>
                <a:gd name="T13" fmla="*/ 2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9">
                  <a:moveTo>
                    <a:pt x="5" y="2"/>
                  </a:moveTo>
                  <a:cubicBezTo>
                    <a:pt x="5" y="2"/>
                    <a:pt x="4" y="1"/>
                    <a:pt x="3" y="1"/>
                  </a:cubicBezTo>
                  <a:cubicBezTo>
                    <a:pt x="2" y="0"/>
                    <a:pt x="2" y="1"/>
                    <a:pt x="2" y="2"/>
                  </a:cubicBezTo>
                  <a:cubicBezTo>
                    <a:pt x="3" y="3"/>
                    <a:pt x="4" y="4"/>
                    <a:pt x="5" y="4"/>
                  </a:cubicBezTo>
                  <a:cubicBezTo>
                    <a:pt x="23" y="24"/>
                    <a:pt x="0" y="48"/>
                    <a:pt x="0" y="48"/>
                  </a:cubicBezTo>
                  <a:cubicBezTo>
                    <a:pt x="1" y="49"/>
                    <a:pt x="1" y="49"/>
                    <a:pt x="1" y="49"/>
                  </a:cubicBezTo>
                  <a:cubicBezTo>
                    <a:pt x="1" y="49"/>
                    <a:pt x="24" y="22"/>
                    <a:pt x="5" y="2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5" name="Freeform 537">
              <a:extLst>
                <a:ext uri="{FF2B5EF4-FFF2-40B4-BE49-F238E27FC236}">
                  <a16:creationId xmlns:a16="http://schemas.microsoft.com/office/drawing/2014/main" id="{A2A43E5F-1F43-45F1-9C1F-32F476452FA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90408" y="620706"/>
              <a:ext cx="211100" cy="294192"/>
            </a:xfrm>
            <a:custGeom>
              <a:avLst/>
              <a:gdLst>
                <a:gd name="T0" fmla="*/ 14 w 41"/>
                <a:gd name="T1" fmla="*/ 3 h 57"/>
                <a:gd name="T2" fmla="*/ 15 w 41"/>
                <a:gd name="T3" fmla="*/ 0 h 57"/>
                <a:gd name="T4" fmla="*/ 17 w 41"/>
                <a:gd name="T5" fmla="*/ 2 h 57"/>
                <a:gd name="T6" fmla="*/ 15 w 41"/>
                <a:gd name="T7" fmla="*/ 5 h 57"/>
                <a:gd name="T8" fmla="*/ 41 w 41"/>
                <a:gd name="T9" fmla="*/ 55 h 57"/>
                <a:gd name="T10" fmla="*/ 40 w 41"/>
                <a:gd name="T11" fmla="*/ 57 h 57"/>
                <a:gd name="T12" fmla="*/ 14 w 41"/>
                <a:gd name="T13" fmla="*/ 3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57">
                  <a:moveTo>
                    <a:pt x="14" y="3"/>
                  </a:moveTo>
                  <a:cubicBezTo>
                    <a:pt x="14" y="2"/>
                    <a:pt x="14" y="1"/>
                    <a:pt x="15" y="0"/>
                  </a:cubicBezTo>
                  <a:cubicBezTo>
                    <a:pt x="16" y="0"/>
                    <a:pt x="17" y="1"/>
                    <a:pt x="17" y="2"/>
                  </a:cubicBezTo>
                  <a:cubicBezTo>
                    <a:pt x="17" y="4"/>
                    <a:pt x="16" y="5"/>
                    <a:pt x="15" y="5"/>
                  </a:cubicBezTo>
                  <a:cubicBezTo>
                    <a:pt x="2" y="37"/>
                    <a:pt x="41" y="55"/>
                    <a:pt x="41" y="55"/>
                  </a:cubicBezTo>
                  <a:cubicBezTo>
                    <a:pt x="40" y="57"/>
                    <a:pt x="40" y="57"/>
                    <a:pt x="40" y="57"/>
                  </a:cubicBezTo>
                  <a:cubicBezTo>
                    <a:pt x="40" y="57"/>
                    <a:pt x="0" y="36"/>
                    <a:pt x="14" y="3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6" name="Freeform 538">
              <a:extLst>
                <a:ext uri="{FF2B5EF4-FFF2-40B4-BE49-F238E27FC236}">
                  <a16:creationId xmlns:a16="http://schemas.microsoft.com/office/drawing/2014/main" id="{ED0FA8EC-DF7D-4350-A97C-1F7875D1626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73501" y="652146"/>
              <a:ext cx="121270" cy="253769"/>
            </a:xfrm>
            <a:custGeom>
              <a:avLst/>
              <a:gdLst>
                <a:gd name="T0" fmla="*/ 19 w 24"/>
                <a:gd name="T1" fmla="*/ 2 h 49"/>
                <a:gd name="T2" fmla="*/ 20 w 24"/>
                <a:gd name="T3" fmla="*/ 0 h 49"/>
                <a:gd name="T4" fmla="*/ 21 w 24"/>
                <a:gd name="T5" fmla="*/ 2 h 49"/>
                <a:gd name="T6" fmla="*/ 19 w 24"/>
                <a:gd name="T7" fmla="*/ 3 h 49"/>
                <a:gd name="T8" fmla="*/ 24 w 24"/>
                <a:gd name="T9" fmla="*/ 48 h 49"/>
                <a:gd name="T10" fmla="*/ 23 w 24"/>
                <a:gd name="T11" fmla="*/ 49 h 49"/>
                <a:gd name="T12" fmla="*/ 19 w 24"/>
                <a:gd name="T13" fmla="*/ 2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9">
                  <a:moveTo>
                    <a:pt x="19" y="2"/>
                  </a:moveTo>
                  <a:cubicBezTo>
                    <a:pt x="19" y="1"/>
                    <a:pt x="19" y="0"/>
                    <a:pt x="20" y="0"/>
                  </a:cubicBezTo>
                  <a:cubicBezTo>
                    <a:pt x="21" y="0"/>
                    <a:pt x="21" y="1"/>
                    <a:pt x="21" y="2"/>
                  </a:cubicBezTo>
                  <a:cubicBezTo>
                    <a:pt x="21" y="3"/>
                    <a:pt x="20" y="4"/>
                    <a:pt x="19" y="3"/>
                  </a:cubicBezTo>
                  <a:cubicBezTo>
                    <a:pt x="1" y="24"/>
                    <a:pt x="24" y="48"/>
                    <a:pt x="24" y="48"/>
                  </a:cubicBezTo>
                  <a:cubicBezTo>
                    <a:pt x="23" y="49"/>
                    <a:pt x="23" y="49"/>
                    <a:pt x="23" y="49"/>
                  </a:cubicBezTo>
                  <a:cubicBezTo>
                    <a:pt x="23" y="49"/>
                    <a:pt x="0" y="22"/>
                    <a:pt x="19" y="2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7" name="Freeform 539">
              <a:extLst>
                <a:ext uri="{FF2B5EF4-FFF2-40B4-BE49-F238E27FC236}">
                  <a16:creationId xmlns:a16="http://schemas.microsoft.com/office/drawing/2014/main" id="{F73B6D57-3661-45ED-9F59-9A4CBA58C8C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53160" y="667866"/>
              <a:ext cx="103304" cy="222328"/>
            </a:xfrm>
            <a:custGeom>
              <a:avLst/>
              <a:gdLst>
                <a:gd name="T0" fmla="*/ 3 w 20"/>
                <a:gd name="T1" fmla="*/ 3 h 43"/>
                <a:gd name="T2" fmla="*/ 11 w 20"/>
                <a:gd name="T3" fmla="*/ 24 h 43"/>
                <a:gd name="T4" fmla="*/ 8 w 20"/>
                <a:gd name="T5" fmla="*/ 43 h 43"/>
                <a:gd name="T6" fmla="*/ 10 w 20"/>
                <a:gd name="T7" fmla="*/ 43 h 43"/>
                <a:gd name="T8" fmla="*/ 3 w 20"/>
                <a:gd name="T9" fmla="*/ 3 h 43"/>
                <a:gd name="T10" fmla="*/ 3 w 20"/>
                <a:gd name="T11" fmla="*/ 3 h 43"/>
                <a:gd name="T12" fmla="*/ 2 w 20"/>
                <a:gd name="T13" fmla="*/ 1 h 43"/>
                <a:gd name="T14" fmla="*/ 1 w 20"/>
                <a:gd name="T15" fmla="*/ 3 h 43"/>
                <a:gd name="T16" fmla="*/ 3 w 20"/>
                <a:gd name="T17" fmla="*/ 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" h="43">
                  <a:moveTo>
                    <a:pt x="3" y="3"/>
                  </a:moveTo>
                  <a:cubicBezTo>
                    <a:pt x="6" y="6"/>
                    <a:pt x="11" y="14"/>
                    <a:pt x="11" y="24"/>
                  </a:cubicBezTo>
                  <a:cubicBezTo>
                    <a:pt x="12" y="36"/>
                    <a:pt x="8" y="43"/>
                    <a:pt x="8" y="43"/>
                  </a:cubicBezTo>
                  <a:cubicBezTo>
                    <a:pt x="10" y="43"/>
                    <a:pt x="10" y="43"/>
                    <a:pt x="10" y="43"/>
                  </a:cubicBezTo>
                  <a:cubicBezTo>
                    <a:pt x="10" y="43"/>
                    <a:pt x="20" y="21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2"/>
                    <a:pt x="3" y="1"/>
                    <a:pt x="2" y="1"/>
                  </a:cubicBezTo>
                  <a:cubicBezTo>
                    <a:pt x="2" y="0"/>
                    <a:pt x="0" y="1"/>
                    <a:pt x="1" y="3"/>
                  </a:cubicBezTo>
                  <a:cubicBezTo>
                    <a:pt x="2" y="4"/>
                    <a:pt x="3" y="4"/>
                    <a:pt x="3" y="3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8" name="Freeform 540">
              <a:extLst>
                <a:ext uri="{FF2B5EF4-FFF2-40B4-BE49-F238E27FC236}">
                  <a16:creationId xmlns:a16="http://schemas.microsoft.com/office/drawing/2014/main" id="{F5C1CE83-9B21-4CCA-8019-0F05251F42A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17228" y="708290"/>
              <a:ext cx="101058" cy="222328"/>
            </a:xfrm>
            <a:custGeom>
              <a:avLst/>
              <a:gdLst>
                <a:gd name="T0" fmla="*/ 3 w 20"/>
                <a:gd name="T1" fmla="*/ 4 h 43"/>
                <a:gd name="T2" fmla="*/ 11 w 20"/>
                <a:gd name="T3" fmla="*/ 24 h 43"/>
                <a:gd name="T4" fmla="*/ 8 w 20"/>
                <a:gd name="T5" fmla="*/ 43 h 43"/>
                <a:gd name="T6" fmla="*/ 10 w 20"/>
                <a:gd name="T7" fmla="*/ 43 h 43"/>
                <a:gd name="T8" fmla="*/ 3 w 20"/>
                <a:gd name="T9" fmla="*/ 3 h 43"/>
                <a:gd name="T10" fmla="*/ 3 w 20"/>
                <a:gd name="T11" fmla="*/ 3 h 43"/>
                <a:gd name="T12" fmla="*/ 2 w 20"/>
                <a:gd name="T13" fmla="*/ 1 h 43"/>
                <a:gd name="T14" fmla="*/ 1 w 20"/>
                <a:gd name="T15" fmla="*/ 3 h 43"/>
                <a:gd name="T16" fmla="*/ 3 w 20"/>
                <a:gd name="T17" fmla="*/ 4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" h="43">
                  <a:moveTo>
                    <a:pt x="3" y="4"/>
                  </a:moveTo>
                  <a:cubicBezTo>
                    <a:pt x="6" y="7"/>
                    <a:pt x="11" y="14"/>
                    <a:pt x="11" y="24"/>
                  </a:cubicBezTo>
                  <a:cubicBezTo>
                    <a:pt x="12" y="36"/>
                    <a:pt x="8" y="43"/>
                    <a:pt x="8" y="43"/>
                  </a:cubicBezTo>
                  <a:cubicBezTo>
                    <a:pt x="10" y="43"/>
                    <a:pt x="10" y="43"/>
                    <a:pt x="10" y="43"/>
                  </a:cubicBezTo>
                  <a:cubicBezTo>
                    <a:pt x="10" y="43"/>
                    <a:pt x="20" y="21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2"/>
                    <a:pt x="2" y="1"/>
                  </a:cubicBezTo>
                  <a:cubicBezTo>
                    <a:pt x="2" y="0"/>
                    <a:pt x="0" y="1"/>
                    <a:pt x="1" y="3"/>
                  </a:cubicBezTo>
                  <a:cubicBezTo>
                    <a:pt x="2" y="4"/>
                    <a:pt x="3" y="4"/>
                    <a:pt x="3" y="4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9" name="Freeform 541">
              <a:extLst>
                <a:ext uri="{FF2B5EF4-FFF2-40B4-BE49-F238E27FC236}">
                  <a16:creationId xmlns:a16="http://schemas.microsoft.com/office/drawing/2014/main" id="{D05FF44D-086E-4B08-A72A-4200E435B9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54348" y="688078"/>
              <a:ext cx="107796" cy="211100"/>
            </a:xfrm>
            <a:custGeom>
              <a:avLst/>
              <a:gdLst>
                <a:gd name="T0" fmla="*/ 5 w 21"/>
                <a:gd name="T1" fmla="*/ 4 h 41"/>
                <a:gd name="T2" fmla="*/ 8 w 21"/>
                <a:gd name="T3" fmla="*/ 26 h 41"/>
                <a:gd name="T4" fmla="*/ 21 w 21"/>
                <a:gd name="T5" fmla="*/ 40 h 41"/>
                <a:gd name="T6" fmla="*/ 20 w 21"/>
                <a:gd name="T7" fmla="*/ 41 h 41"/>
                <a:gd name="T8" fmla="*/ 4 w 21"/>
                <a:gd name="T9" fmla="*/ 4 h 41"/>
                <a:gd name="T10" fmla="*/ 4 w 21"/>
                <a:gd name="T11" fmla="*/ 4 h 41"/>
                <a:gd name="T12" fmla="*/ 4 w 21"/>
                <a:gd name="T13" fmla="*/ 1 h 41"/>
                <a:gd name="T14" fmla="*/ 6 w 21"/>
                <a:gd name="T15" fmla="*/ 3 h 41"/>
                <a:gd name="T16" fmla="*/ 5 w 21"/>
                <a:gd name="T17" fmla="*/ 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41">
                  <a:moveTo>
                    <a:pt x="5" y="4"/>
                  </a:moveTo>
                  <a:cubicBezTo>
                    <a:pt x="4" y="8"/>
                    <a:pt x="3" y="17"/>
                    <a:pt x="8" y="26"/>
                  </a:cubicBezTo>
                  <a:cubicBezTo>
                    <a:pt x="15" y="36"/>
                    <a:pt x="21" y="40"/>
                    <a:pt x="21" y="40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20" y="41"/>
                    <a:pt x="0" y="28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3"/>
                    <a:pt x="4" y="2"/>
                    <a:pt x="4" y="1"/>
                  </a:cubicBezTo>
                  <a:cubicBezTo>
                    <a:pt x="4" y="0"/>
                    <a:pt x="6" y="0"/>
                    <a:pt x="6" y="3"/>
                  </a:cubicBezTo>
                  <a:cubicBezTo>
                    <a:pt x="6" y="4"/>
                    <a:pt x="5" y="4"/>
                    <a:pt x="5" y="4"/>
                  </a:cubicBezTo>
                </a:path>
              </a:pathLst>
            </a:custGeom>
            <a:solidFill>
              <a:srgbClr val="F97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0" name="Freeform 542">
              <a:extLst>
                <a:ext uri="{FF2B5EF4-FFF2-40B4-BE49-F238E27FC236}">
                  <a16:creationId xmlns:a16="http://schemas.microsoft.com/office/drawing/2014/main" id="{BBA0AB35-42EA-4A4E-8DA1-793D880A3EB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46681" y="728501"/>
              <a:ext cx="801730" cy="253769"/>
            </a:xfrm>
            <a:custGeom>
              <a:avLst/>
              <a:gdLst>
                <a:gd name="T0" fmla="*/ 29 w 156"/>
                <a:gd name="T1" fmla="*/ 35 h 49"/>
                <a:gd name="T2" fmla="*/ 34 w 156"/>
                <a:gd name="T3" fmla="*/ 35 h 49"/>
                <a:gd name="T4" fmla="*/ 34 w 156"/>
                <a:gd name="T5" fmla="*/ 35 h 49"/>
                <a:gd name="T6" fmla="*/ 71 w 156"/>
                <a:gd name="T7" fmla="*/ 29 h 49"/>
                <a:gd name="T8" fmla="*/ 84 w 156"/>
                <a:gd name="T9" fmla="*/ 26 h 49"/>
                <a:gd name="T10" fmla="*/ 84 w 156"/>
                <a:gd name="T11" fmla="*/ 26 h 49"/>
                <a:gd name="T12" fmla="*/ 90 w 156"/>
                <a:gd name="T13" fmla="*/ 25 h 49"/>
                <a:gd name="T14" fmla="*/ 127 w 156"/>
                <a:gd name="T15" fmla="*/ 18 h 49"/>
                <a:gd name="T16" fmla="*/ 128 w 156"/>
                <a:gd name="T17" fmla="*/ 17 h 49"/>
                <a:gd name="T18" fmla="*/ 145 w 156"/>
                <a:gd name="T19" fmla="*/ 15 h 49"/>
                <a:gd name="T20" fmla="*/ 127 w 156"/>
                <a:gd name="T21" fmla="*/ 30 h 49"/>
                <a:gd name="T22" fmla="*/ 110 w 156"/>
                <a:gd name="T23" fmla="*/ 40 h 49"/>
                <a:gd name="T24" fmla="*/ 110 w 156"/>
                <a:gd name="T25" fmla="*/ 40 h 49"/>
                <a:gd name="T26" fmla="*/ 110 w 156"/>
                <a:gd name="T27" fmla="*/ 40 h 49"/>
                <a:gd name="T28" fmla="*/ 109 w 156"/>
                <a:gd name="T29" fmla="*/ 41 h 49"/>
                <a:gd name="T30" fmla="*/ 108 w 156"/>
                <a:gd name="T31" fmla="*/ 41 h 49"/>
                <a:gd name="T32" fmla="*/ 99 w 156"/>
                <a:gd name="T33" fmla="*/ 43 h 49"/>
                <a:gd name="T34" fmla="*/ 79 w 156"/>
                <a:gd name="T35" fmla="*/ 40 h 49"/>
                <a:gd name="T36" fmla="*/ 74 w 156"/>
                <a:gd name="T37" fmla="*/ 40 h 49"/>
                <a:gd name="T38" fmla="*/ 59 w 156"/>
                <a:gd name="T39" fmla="*/ 47 h 49"/>
                <a:gd name="T40" fmla="*/ 42 w 156"/>
                <a:gd name="T41" fmla="*/ 49 h 49"/>
                <a:gd name="T42" fmla="*/ 42 w 156"/>
                <a:gd name="T43" fmla="*/ 49 h 49"/>
                <a:gd name="T44" fmla="*/ 27 w 156"/>
                <a:gd name="T45" fmla="*/ 47 h 49"/>
                <a:gd name="T46" fmla="*/ 16 w 156"/>
                <a:gd name="T47" fmla="*/ 43 h 49"/>
                <a:gd name="T48" fmla="*/ 19 w 156"/>
                <a:gd name="T49" fmla="*/ 34 h 49"/>
                <a:gd name="T50" fmla="*/ 29 w 156"/>
                <a:gd name="T51" fmla="*/ 35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56" h="49">
                  <a:moveTo>
                    <a:pt x="29" y="35"/>
                  </a:moveTo>
                  <a:cubicBezTo>
                    <a:pt x="31" y="35"/>
                    <a:pt x="32" y="35"/>
                    <a:pt x="34" y="35"/>
                  </a:cubicBezTo>
                  <a:cubicBezTo>
                    <a:pt x="34" y="35"/>
                    <a:pt x="34" y="35"/>
                    <a:pt x="34" y="35"/>
                  </a:cubicBezTo>
                  <a:cubicBezTo>
                    <a:pt x="48" y="35"/>
                    <a:pt x="57" y="37"/>
                    <a:pt x="71" y="29"/>
                  </a:cubicBezTo>
                  <a:cubicBezTo>
                    <a:pt x="71" y="29"/>
                    <a:pt x="77" y="27"/>
                    <a:pt x="84" y="26"/>
                  </a:cubicBezTo>
                  <a:cubicBezTo>
                    <a:pt x="84" y="26"/>
                    <a:pt x="84" y="26"/>
                    <a:pt x="84" y="26"/>
                  </a:cubicBezTo>
                  <a:cubicBezTo>
                    <a:pt x="86" y="26"/>
                    <a:pt x="88" y="26"/>
                    <a:pt x="90" y="25"/>
                  </a:cubicBezTo>
                  <a:cubicBezTo>
                    <a:pt x="99" y="25"/>
                    <a:pt x="117" y="22"/>
                    <a:pt x="127" y="18"/>
                  </a:cubicBezTo>
                  <a:cubicBezTo>
                    <a:pt x="127" y="17"/>
                    <a:pt x="128" y="17"/>
                    <a:pt x="128" y="17"/>
                  </a:cubicBezTo>
                  <a:cubicBezTo>
                    <a:pt x="156" y="0"/>
                    <a:pt x="149" y="11"/>
                    <a:pt x="145" y="15"/>
                  </a:cubicBezTo>
                  <a:cubicBezTo>
                    <a:pt x="140" y="18"/>
                    <a:pt x="134" y="24"/>
                    <a:pt x="127" y="30"/>
                  </a:cubicBezTo>
                  <a:cubicBezTo>
                    <a:pt x="123" y="34"/>
                    <a:pt x="117" y="37"/>
                    <a:pt x="110" y="40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09" y="41"/>
                    <a:pt x="109" y="41"/>
                    <a:pt x="109" y="41"/>
                  </a:cubicBezTo>
                  <a:cubicBezTo>
                    <a:pt x="108" y="41"/>
                    <a:pt x="108" y="41"/>
                    <a:pt x="108" y="41"/>
                  </a:cubicBezTo>
                  <a:cubicBezTo>
                    <a:pt x="105" y="42"/>
                    <a:pt x="102" y="42"/>
                    <a:pt x="99" y="43"/>
                  </a:cubicBezTo>
                  <a:cubicBezTo>
                    <a:pt x="90" y="44"/>
                    <a:pt x="84" y="43"/>
                    <a:pt x="79" y="40"/>
                  </a:cubicBezTo>
                  <a:cubicBezTo>
                    <a:pt x="78" y="39"/>
                    <a:pt x="75" y="39"/>
                    <a:pt x="74" y="40"/>
                  </a:cubicBezTo>
                  <a:cubicBezTo>
                    <a:pt x="70" y="43"/>
                    <a:pt x="66" y="45"/>
                    <a:pt x="59" y="47"/>
                  </a:cubicBezTo>
                  <a:cubicBezTo>
                    <a:pt x="53" y="48"/>
                    <a:pt x="48" y="49"/>
                    <a:pt x="42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37" y="49"/>
                    <a:pt x="31" y="48"/>
                    <a:pt x="27" y="47"/>
                  </a:cubicBezTo>
                  <a:cubicBezTo>
                    <a:pt x="22" y="46"/>
                    <a:pt x="18" y="45"/>
                    <a:pt x="16" y="43"/>
                  </a:cubicBezTo>
                  <a:cubicBezTo>
                    <a:pt x="0" y="33"/>
                    <a:pt x="7" y="34"/>
                    <a:pt x="19" y="34"/>
                  </a:cubicBezTo>
                  <a:cubicBezTo>
                    <a:pt x="22" y="34"/>
                    <a:pt x="26" y="35"/>
                    <a:pt x="29" y="35"/>
                  </a:cubicBezTo>
                </a:path>
              </a:pathLst>
            </a:custGeom>
            <a:solidFill>
              <a:srgbClr val="FEF3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1" name="Freeform 543">
              <a:extLst>
                <a:ext uri="{FF2B5EF4-FFF2-40B4-BE49-F238E27FC236}">
                  <a16:creationId xmlns:a16="http://schemas.microsoft.com/office/drawing/2014/main" id="{1160E24B-58EF-4D2E-9ADD-D9E0B841BE9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35323" y="878966"/>
              <a:ext cx="397497" cy="103304"/>
            </a:xfrm>
            <a:custGeom>
              <a:avLst/>
              <a:gdLst>
                <a:gd name="T0" fmla="*/ 67 w 77"/>
                <a:gd name="T1" fmla="*/ 0 h 20"/>
                <a:gd name="T2" fmla="*/ 58 w 77"/>
                <a:gd name="T3" fmla="*/ 6 h 20"/>
                <a:gd name="T4" fmla="*/ 49 w 77"/>
                <a:gd name="T5" fmla="*/ 9 h 20"/>
                <a:gd name="T6" fmla="*/ 48 w 77"/>
                <a:gd name="T7" fmla="*/ 9 h 20"/>
                <a:gd name="T8" fmla="*/ 47 w 77"/>
                <a:gd name="T9" fmla="*/ 9 h 20"/>
                <a:gd name="T10" fmla="*/ 46 w 77"/>
                <a:gd name="T11" fmla="*/ 9 h 20"/>
                <a:gd name="T12" fmla="*/ 46 w 77"/>
                <a:gd name="T13" fmla="*/ 9 h 20"/>
                <a:gd name="T14" fmla="*/ 51 w 77"/>
                <a:gd name="T15" fmla="*/ 1 h 20"/>
                <a:gd name="T16" fmla="*/ 46 w 77"/>
                <a:gd name="T17" fmla="*/ 6 h 20"/>
                <a:gd name="T18" fmla="*/ 42 w 77"/>
                <a:gd name="T19" fmla="*/ 8 h 20"/>
                <a:gd name="T20" fmla="*/ 41 w 77"/>
                <a:gd name="T21" fmla="*/ 8 h 20"/>
                <a:gd name="T22" fmla="*/ 30 w 77"/>
                <a:gd name="T23" fmla="*/ 5 h 20"/>
                <a:gd name="T24" fmla="*/ 38 w 77"/>
                <a:gd name="T25" fmla="*/ 8 h 20"/>
                <a:gd name="T26" fmla="*/ 28 w 77"/>
                <a:gd name="T27" fmla="*/ 10 h 20"/>
                <a:gd name="T28" fmla="*/ 25 w 77"/>
                <a:gd name="T29" fmla="*/ 10 h 20"/>
                <a:gd name="T30" fmla="*/ 13 w 77"/>
                <a:gd name="T31" fmla="*/ 9 h 20"/>
                <a:gd name="T32" fmla="*/ 23 w 77"/>
                <a:gd name="T33" fmla="*/ 12 h 20"/>
                <a:gd name="T34" fmla="*/ 25 w 77"/>
                <a:gd name="T35" fmla="*/ 12 h 20"/>
                <a:gd name="T36" fmla="*/ 27 w 77"/>
                <a:gd name="T37" fmla="*/ 12 h 20"/>
                <a:gd name="T38" fmla="*/ 28 w 77"/>
                <a:gd name="T39" fmla="*/ 12 h 20"/>
                <a:gd name="T40" fmla="*/ 20 w 77"/>
                <a:gd name="T41" fmla="*/ 17 h 20"/>
                <a:gd name="T42" fmla="*/ 5 w 77"/>
                <a:gd name="T43" fmla="*/ 20 h 20"/>
                <a:gd name="T44" fmla="*/ 5 w 77"/>
                <a:gd name="T45" fmla="*/ 20 h 20"/>
                <a:gd name="T46" fmla="*/ 22 w 77"/>
                <a:gd name="T47" fmla="*/ 18 h 20"/>
                <a:gd name="T48" fmla="*/ 37 w 77"/>
                <a:gd name="T49" fmla="*/ 11 h 20"/>
                <a:gd name="T50" fmla="*/ 40 w 77"/>
                <a:gd name="T51" fmla="*/ 10 h 20"/>
                <a:gd name="T52" fmla="*/ 42 w 77"/>
                <a:gd name="T53" fmla="*/ 11 h 20"/>
                <a:gd name="T54" fmla="*/ 56 w 77"/>
                <a:gd name="T55" fmla="*/ 14 h 20"/>
                <a:gd name="T56" fmla="*/ 62 w 77"/>
                <a:gd name="T57" fmla="*/ 14 h 20"/>
                <a:gd name="T58" fmla="*/ 71 w 77"/>
                <a:gd name="T59" fmla="*/ 12 h 20"/>
                <a:gd name="T60" fmla="*/ 72 w 77"/>
                <a:gd name="T61" fmla="*/ 12 h 20"/>
                <a:gd name="T62" fmla="*/ 73 w 77"/>
                <a:gd name="T63" fmla="*/ 11 h 20"/>
                <a:gd name="T64" fmla="*/ 73 w 77"/>
                <a:gd name="T65" fmla="*/ 11 h 20"/>
                <a:gd name="T66" fmla="*/ 73 w 77"/>
                <a:gd name="T67" fmla="*/ 11 h 20"/>
                <a:gd name="T68" fmla="*/ 76 w 77"/>
                <a:gd name="T69" fmla="*/ 9 h 20"/>
                <a:gd name="T70" fmla="*/ 76 w 77"/>
                <a:gd name="T71" fmla="*/ 9 h 20"/>
                <a:gd name="T72" fmla="*/ 57 w 77"/>
                <a:gd name="T73" fmla="*/ 13 h 20"/>
                <a:gd name="T74" fmla="*/ 52 w 77"/>
                <a:gd name="T75" fmla="*/ 12 h 20"/>
                <a:gd name="T76" fmla="*/ 65 w 77"/>
                <a:gd name="T77" fmla="*/ 3 h 20"/>
                <a:gd name="T78" fmla="*/ 67 w 77"/>
                <a:gd name="T79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77" h="20">
                  <a:moveTo>
                    <a:pt x="67" y="0"/>
                  </a:moveTo>
                  <a:cubicBezTo>
                    <a:pt x="66" y="0"/>
                    <a:pt x="63" y="2"/>
                    <a:pt x="58" y="6"/>
                  </a:cubicBezTo>
                  <a:cubicBezTo>
                    <a:pt x="54" y="9"/>
                    <a:pt x="51" y="9"/>
                    <a:pt x="49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7" y="9"/>
                    <a:pt x="47" y="9"/>
                    <a:pt x="47" y="9"/>
                  </a:cubicBezTo>
                  <a:cubicBezTo>
                    <a:pt x="47" y="9"/>
                    <a:pt x="46" y="9"/>
                    <a:pt x="46" y="9"/>
                  </a:cubicBezTo>
                  <a:cubicBezTo>
                    <a:pt x="46" y="9"/>
                    <a:pt x="46" y="9"/>
                    <a:pt x="46" y="9"/>
                  </a:cubicBezTo>
                  <a:cubicBezTo>
                    <a:pt x="43" y="9"/>
                    <a:pt x="51" y="6"/>
                    <a:pt x="51" y="1"/>
                  </a:cubicBezTo>
                  <a:cubicBezTo>
                    <a:pt x="50" y="3"/>
                    <a:pt x="49" y="4"/>
                    <a:pt x="46" y="6"/>
                  </a:cubicBezTo>
                  <a:cubicBezTo>
                    <a:pt x="43" y="6"/>
                    <a:pt x="43" y="7"/>
                    <a:pt x="42" y="8"/>
                  </a:cubicBezTo>
                  <a:cubicBezTo>
                    <a:pt x="42" y="8"/>
                    <a:pt x="41" y="8"/>
                    <a:pt x="41" y="8"/>
                  </a:cubicBezTo>
                  <a:cubicBezTo>
                    <a:pt x="39" y="8"/>
                    <a:pt x="34" y="6"/>
                    <a:pt x="30" y="5"/>
                  </a:cubicBezTo>
                  <a:cubicBezTo>
                    <a:pt x="33" y="9"/>
                    <a:pt x="38" y="7"/>
                    <a:pt x="38" y="8"/>
                  </a:cubicBezTo>
                  <a:cubicBezTo>
                    <a:pt x="37" y="9"/>
                    <a:pt x="37" y="10"/>
                    <a:pt x="28" y="10"/>
                  </a:cubicBezTo>
                  <a:cubicBezTo>
                    <a:pt x="27" y="10"/>
                    <a:pt x="26" y="10"/>
                    <a:pt x="25" y="10"/>
                  </a:cubicBezTo>
                  <a:cubicBezTo>
                    <a:pt x="21" y="10"/>
                    <a:pt x="19" y="10"/>
                    <a:pt x="13" y="9"/>
                  </a:cubicBezTo>
                  <a:cubicBezTo>
                    <a:pt x="17" y="11"/>
                    <a:pt x="21" y="12"/>
                    <a:pt x="23" y="12"/>
                  </a:cubicBezTo>
                  <a:cubicBezTo>
                    <a:pt x="24" y="12"/>
                    <a:pt x="25" y="12"/>
                    <a:pt x="25" y="12"/>
                  </a:cubicBezTo>
                  <a:cubicBezTo>
                    <a:pt x="26" y="12"/>
                    <a:pt x="26" y="12"/>
                    <a:pt x="27" y="12"/>
                  </a:cubicBezTo>
                  <a:cubicBezTo>
                    <a:pt x="27" y="12"/>
                    <a:pt x="28" y="12"/>
                    <a:pt x="28" y="12"/>
                  </a:cubicBezTo>
                  <a:cubicBezTo>
                    <a:pt x="30" y="13"/>
                    <a:pt x="26" y="15"/>
                    <a:pt x="20" y="17"/>
                  </a:cubicBezTo>
                  <a:cubicBezTo>
                    <a:pt x="13" y="19"/>
                    <a:pt x="0" y="19"/>
                    <a:pt x="5" y="20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11" y="20"/>
                    <a:pt x="16" y="19"/>
                    <a:pt x="22" y="18"/>
                  </a:cubicBezTo>
                  <a:cubicBezTo>
                    <a:pt x="29" y="16"/>
                    <a:pt x="33" y="14"/>
                    <a:pt x="37" y="11"/>
                  </a:cubicBezTo>
                  <a:cubicBezTo>
                    <a:pt x="38" y="11"/>
                    <a:pt x="39" y="10"/>
                    <a:pt x="40" y="10"/>
                  </a:cubicBezTo>
                  <a:cubicBezTo>
                    <a:pt x="41" y="10"/>
                    <a:pt x="42" y="10"/>
                    <a:pt x="42" y="11"/>
                  </a:cubicBezTo>
                  <a:cubicBezTo>
                    <a:pt x="46" y="13"/>
                    <a:pt x="50" y="14"/>
                    <a:pt x="56" y="14"/>
                  </a:cubicBezTo>
                  <a:cubicBezTo>
                    <a:pt x="58" y="14"/>
                    <a:pt x="60" y="14"/>
                    <a:pt x="62" y="14"/>
                  </a:cubicBezTo>
                  <a:cubicBezTo>
                    <a:pt x="65" y="13"/>
                    <a:pt x="68" y="13"/>
                    <a:pt x="71" y="12"/>
                  </a:cubicBezTo>
                  <a:cubicBezTo>
                    <a:pt x="72" y="12"/>
                    <a:pt x="72" y="12"/>
                    <a:pt x="72" y="12"/>
                  </a:cubicBezTo>
                  <a:cubicBezTo>
                    <a:pt x="73" y="11"/>
                    <a:pt x="73" y="11"/>
                    <a:pt x="73" y="11"/>
                  </a:cubicBezTo>
                  <a:cubicBezTo>
                    <a:pt x="73" y="11"/>
                    <a:pt x="73" y="11"/>
                    <a:pt x="73" y="11"/>
                  </a:cubicBezTo>
                  <a:cubicBezTo>
                    <a:pt x="73" y="11"/>
                    <a:pt x="73" y="11"/>
                    <a:pt x="73" y="11"/>
                  </a:cubicBezTo>
                  <a:cubicBezTo>
                    <a:pt x="75" y="10"/>
                    <a:pt x="77" y="9"/>
                    <a:pt x="76" y="9"/>
                  </a:cubicBezTo>
                  <a:cubicBezTo>
                    <a:pt x="76" y="9"/>
                    <a:pt x="76" y="9"/>
                    <a:pt x="76" y="9"/>
                  </a:cubicBezTo>
                  <a:cubicBezTo>
                    <a:pt x="71" y="10"/>
                    <a:pt x="63" y="13"/>
                    <a:pt x="57" y="13"/>
                  </a:cubicBezTo>
                  <a:cubicBezTo>
                    <a:pt x="55" y="13"/>
                    <a:pt x="53" y="13"/>
                    <a:pt x="52" y="12"/>
                  </a:cubicBezTo>
                  <a:cubicBezTo>
                    <a:pt x="46" y="9"/>
                    <a:pt x="54" y="13"/>
                    <a:pt x="65" y="3"/>
                  </a:cubicBezTo>
                  <a:cubicBezTo>
                    <a:pt x="66" y="1"/>
                    <a:pt x="67" y="0"/>
                    <a:pt x="67" y="0"/>
                  </a:cubicBezTo>
                </a:path>
              </a:pathLst>
            </a:custGeom>
            <a:solidFill>
              <a:srgbClr val="FCE9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2" name="Freeform 544">
              <a:extLst>
                <a:ext uri="{FF2B5EF4-FFF2-40B4-BE49-F238E27FC236}">
                  <a16:creationId xmlns:a16="http://schemas.microsoft.com/office/drawing/2014/main" id="{2C5D90A6-FD12-41CF-8541-A9B25951B2C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28328" y="438801"/>
              <a:ext cx="136990" cy="71864"/>
            </a:xfrm>
            <a:custGeom>
              <a:avLst/>
              <a:gdLst>
                <a:gd name="T0" fmla="*/ 11 w 27"/>
                <a:gd name="T1" fmla="*/ 0 h 14"/>
                <a:gd name="T2" fmla="*/ 4 w 27"/>
                <a:gd name="T3" fmla="*/ 1 h 14"/>
                <a:gd name="T4" fmla="*/ 3 w 27"/>
                <a:gd name="T5" fmla="*/ 2 h 14"/>
                <a:gd name="T6" fmla="*/ 2 w 27"/>
                <a:gd name="T7" fmla="*/ 2 h 14"/>
                <a:gd name="T8" fmla="*/ 1 w 27"/>
                <a:gd name="T9" fmla="*/ 2 h 14"/>
                <a:gd name="T10" fmla="*/ 0 w 27"/>
                <a:gd name="T11" fmla="*/ 2 h 14"/>
                <a:gd name="T12" fmla="*/ 0 w 27"/>
                <a:gd name="T13" fmla="*/ 2 h 14"/>
                <a:gd name="T14" fmla="*/ 0 w 27"/>
                <a:gd name="T15" fmla="*/ 2 h 14"/>
                <a:gd name="T16" fmla="*/ 1 w 27"/>
                <a:gd name="T17" fmla="*/ 2 h 14"/>
                <a:gd name="T18" fmla="*/ 3 w 27"/>
                <a:gd name="T19" fmla="*/ 2 h 14"/>
                <a:gd name="T20" fmla="*/ 4 w 27"/>
                <a:gd name="T21" fmla="*/ 1 h 14"/>
                <a:gd name="T22" fmla="*/ 11 w 27"/>
                <a:gd name="T23" fmla="*/ 0 h 14"/>
                <a:gd name="T24" fmla="*/ 15 w 27"/>
                <a:gd name="T25" fmla="*/ 2 h 14"/>
                <a:gd name="T26" fmla="*/ 16 w 27"/>
                <a:gd name="T27" fmla="*/ 4 h 14"/>
                <a:gd name="T28" fmla="*/ 25 w 27"/>
                <a:gd name="T29" fmla="*/ 9 h 14"/>
                <a:gd name="T30" fmla="*/ 25 w 27"/>
                <a:gd name="T31" fmla="*/ 9 h 14"/>
                <a:gd name="T32" fmla="*/ 27 w 27"/>
                <a:gd name="T33" fmla="*/ 14 h 14"/>
                <a:gd name="T34" fmla="*/ 27 w 27"/>
                <a:gd name="T35" fmla="*/ 14 h 14"/>
                <a:gd name="T36" fmla="*/ 27 w 27"/>
                <a:gd name="T37" fmla="*/ 14 h 14"/>
                <a:gd name="T38" fmla="*/ 25 w 27"/>
                <a:gd name="T39" fmla="*/ 9 h 14"/>
                <a:gd name="T40" fmla="*/ 25 w 27"/>
                <a:gd name="T41" fmla="*/ 9 h 14"/>
                <a:gd name="T42" fmla="*/ 16 w 27"/>
                <a:gd name="T43" fmla="*/ 4 h 14"/>
                <a:gd name="T44" fmla="*/ 15 w 27"/>
                <a:gd name="T45" fmla="*/ 2 h 14"/>
                <a:gd name="T46" fmla="*/ 11 w 27"/>
                <a:gd name="T4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7" h="14">
                  <a:moveTo>
                    <a:pt x="11" y="0"/>
                  </a:moveTo>
                  <a:cubicBezTo>
                    <a:pt x="9" y="0"/>
                    <a:pt x="6" y="0"/>
                    <a:pt x="4" y="1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1" y="2"/>
                    <a:pt x="1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2" y="2"/>
                    <a:pt x="3" y="2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6" y="0"/>
                    <a:pt x="9" y="0"/>
                    <a:pt x="11" y="0"/>
                  </a:cubicBezTo>
                  <a:cubicBezTo>
                    <a:pt x="14" y="0"/>
                    <a:pt x="15" y="1"/>
                    <a:pt x="15" y="2"/>
                  </a:cubicBezTo>
                  <a:cubicBezTo>
                    <a:pt x="15" y="3"/>
                    <a:pt x="16" y="4"/>
                    <a:pt x="16" y="4"/>
                  </a:cubicBezTo>
                  <a:cubicBezTo>
                    <a:pt x="17" y="8"/>
                    <a:pt x="22" y="5"/>
                    <a:pt x="25" y="9"/>
                  </a:cubicBezTo>
                  <a:cubicBezTo>
                    <a:pt x="25" y="9"/>
                    <a:pt x="25" y="9"/>
                    <a:pt x="25" y="9"/>
                  </a:cubicBezTo>
                  <a:cubicBezTo>
                    <a:pt x="26" y="11"/>
                    <a:pt x="27" y="13"/>
                    <a:pt x="27" y="14"/>
                  </a:cubicBezTo>
                  <a:cubicBezTo>
                    <a:pt x="27" y="14"/>
                    <a:pt x="27" y="14"/>
                    <a:pt x="27" y="14"/>
                  </a:cubicBezTo>
                  <a:cubicBezTo>
                    <a:pt x="27" y="14"/>
                    <a:pt x="27" y="14"/>
                    <a:pt x="27" y="14"/>
                  </a:cubicBezTo>
                  <a:cubicBezTo>
                    <a:pt x="27" y="13"/>
                    <a:pt x="26" y="11"/>
                    <a:pt x="25" y="9"/>
                  </a:cubicBezTo>
                  <a:cubicBezTo>
                    <a:pt x="25" y="9"/>
                    <a:pt x="25" y="9"/>
                    <a:pt x="25" y="9"/>
                  </a:cubicBezTo>
                  <a:cubicBezTo>
                    <a:pt x="22" y="5"/>
                    <a:pt x="17" y="8"/>
                    <a:pt x="16" y="4"/>
                  </a:cubicBezTo>
                  <a:cubicBezTo>
                    <a:pt x="16" y="4"/>
                    <a:pt x="15" y="3"/>
                    <a:pt x="15" y="2"/>
                  </a:cubicBezTo>
                  <a:cubicBezTo>
                    <a:pt x="15" y="1"/>
                    <a:pt x="14" y="0"/>
                    <a:pt x="1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3" name="Freeform 545">
              <a:extLst>
                <a:ext uri="{FF2B5EF4-FFF2-40B4-BE49-F238E27FC236}">
                  <a16:creationId xmlns:a16="http://schemas.microsoft.com/office/drawing/2014/main" id="{14DF9DE9-4F66-41BE-BE08-0024023C313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992396" y="438801"/>
              <a:ext cx="195380" cy="154956"/>
            </a:xfrm>
            <a:custGeom>
              <a:avLst/>
              <a:gdLst>
                <a:gd name="T0" fmla="*/ 17 w 38"/>
                <a:gd name="T1" fmla="*/ 25 h 30"/>
                <a:gd name="T2" fmla="*/ 14 w 38"/>
                <a:gd name="T3" fmla="*/ 27 h 30"/>
                <a:gd name="T4" fmla="*/ 14 w 38"/>
                <a:gd name="T5" fmla="*/ 27 h 30"/>
                <a:gd name="T6" fmla="*/ 17 w 38"/>
                <a:gd name="T7" fmla="*/ 25 h 30"/>
                <a:gd name="T8" fmla="*/ 29 w 38"/>
                <a:gd name="T9" fmla="*/ 13 h 30"/>
                <a:gd name="T10" fmla="*/ 28 w 38"/>
                <a:gd name="T11" fmla="*/ 13 h 30"/>
                <a:gd name="T12" fmla="*/ 29 w 38"/>
                <a:gd name="T13" fmla="*/ 13 h 30"/>
                <a:gd name="T14" fmla="*/ 29 w 38"/>
                <a:gd name="T15" fmla="*/ 13 h 30"/>
                <a:gd name="T16" fmla="*/ 29 w 38"/>
                <a:gd name="T17" fmla="*/ 13 h 30"/>
                <a:gd name="T18" fmla="*/ 29 w 38"/>
                <a:gd name="T19" fmla="*/ 13 h 30"/>
                <a:gd name="T20" fmla="*/ 11 w 38"/>
                <a:gd name="T21" fmla="*/ 5 h 30"/>
                <a:gd name="T22" fmla="*/ 10 w 38"/>
                <a:gd name="T23" fmla="*/ 6 h 30"/>
                <a:gd name="T24" fmla="*/ 11 w 38"/>
                <a:gd name="T25" fmla="*/ 5 h 30"/>
                <a:gd name="T26" fmla="*/ 18 w 38"/>
                <a:gd name="T27" fmla="*/ 0 h 30"/>
                <a:gd name="T28" fmla="*/ 11 w 38"/>
                <a:gd name="T29" fmla="*/ 1 h 30"/>
                <a:gd name="T30" fmla="*/ 10 w 38"/>
                <a:gd name="T31" fmla="*/ 2 h 30"/>
                <a:gd name="T32" fmla="*/ 8 w 38"/>
                <a:gd name="T33" fmla="*/ 2 h 30"/>
                <a:gd name="T34" fmla="*/ 7 w 38"/>
                <a:gd name="T35" fmla="*/ 2 h 30"/>
                <a:gd name="T36" fmla="*/ 7 w 38"/>
                <a:gd name="T37" fmla="*/ 2 h 30"/>
                <a:gd name="T38" fmla="*/ 0 w 38"/>
                <a:gd name="T39" fmla="*/ 11 h 30"/>
                <a:gd name="T40" fmla="*/ 10 w 38"/>
                <a:gd name="T41" fmla="*/ 4 h 30"/>
                <a:gd name="T42" fmla="*/ 11 w 38"/>
                <a:gd name="T43" fmla="*/ 5 h 30"/>
                <a:gd name="T44" fmla="*/ 11 w 38"/>
                <a:gd name="T45" fmla="*/ 5 h 30"/>
                <a:gd name="T46" fmla="*/ 11 w 38"/>
                <a:gd name="T47" fmla="*/ 5 h 30"/>
                <a:gd name="T48" fmla="*/ 14 w 38"/>
                <a:gd name="T49" fmla="*/ 5 h 30"/>
                <a:gd name="T50" fmla="*/ 2 w 38"/>
                <a:gd name="T51" fmla="*/ 16 h 30"/>
                <a:gd name="T52" fmla="*/ 4 w 38"/>
                <a:gd name="T53" fmla="*/ 11 h 30"/>
                <a:gd name="T54" fmla="*/ 2 w 38"/>
                <a:gd name="T55" fmla="*/ 16 h 30"/>
                <a:gd name="T56" fmla="*/ 14 w 38"/>
                <a:gd name="T57" fmla="*/ 5 h 30"/>
                <a:gd name="T58" fmla="*/ 18 w 38"/>
                <a:gd name="T59" fmla="*/ 3 h 30"/>
                <a:gd name="T60" fmla="*/ 22 w 38"/>
                <a:gd name="T61" fmla="*/ 7 h 30"/>
                <a:gd name="T62" fmla="*/ 16 w 38"/>
                <a:gd name="T63" fmla="*/ 16 h 30"/>
                <a:gd name="T64" fmla="*/ 25 w 38"/>
                <a:gd name="T65" fmla="*/ 10 h 30"/>
                <a:gd name="T66" fmla="*/ 26 w 38"/>
                <a:gd name="T67" fmla="*/ 10 h 30"/>
                <a:gd name="T68" fmla="*/ 26 w 38"/>
                <a:gd name="T69" fmla="*/ 11 h 30"/>
                <a:gd name="T70" fmla="*/ 26 w 38"/>
                <a:gd name="T71" fmla="*/ 10 h 30"/>
                <a:gd name="T72" fmla="*/ 29 w 38"/>
                <a:gd name="T73" fmla="*/ 13 h 30"/>
                <a:gd name="T74" fmla="*/ 29 w 38"/>
                <a:gd name="T75" fmla="*/ 13 h 30"/>
                <a:gd name="T76" fmla="*/ 29 w 38"/>
                <a:gd name="T77" fmla="*/ 13 h 30"/>
                <a:gd name="T78" fmla="*/ 29 w 38"/>
                <a:gd name="T79" fmla="*/ 13 h 30"/>
                <a:gd name="T80" fmla="*/ 30 w 38"/>
                <a:gd name="T81" fmla="*/ 15 h 30"/>
                <a:gd name="T82" fmla="*/ 29 w 38"/>
                <a:gd name="T83" fmla="*/ 13 h 30"/>
                <a:gd name="T84" fmla="*/ 32 w 38"/>
                <a:gd name="T85" fmla="*/ 14 h 30"/>
                <a:gd name="T86" fmla="*/ 32 w 38"/>
                <a:gd name="T87" fmla="*/ 14 h 30"/>
                <a:gd name="T88" fmla="*/ 32 w 38"/>
                <a:gd name="T89" fmla="*/ 14 h 30"/>
                <a:gd name="T90" fmla="*/ 33 w 38"/>
                <a:gd name="T91" fmla="*/ 15 h 30"/>
                <a:gd name="T92" fmla="*/ 33 w 38"/>
                <a:gd name="T93" fmla="*/ 15 h 30"/>
                <a:gd name="T94" fmla="*/ 33 w 38"/>
                <a:gd name="T95" fmla="*/ 15 h 30"/>
                <a:gd name="T96" fmla="*/ 34 w 38"/>
                <a:gd name="T97" fmla="*/ 30 h 30"/>
                <a:gd name="T98" fmla="*/ 34 w 38"/>
                <a:gd name="T99" fmla="*/ 14 h 30"/>
                <a:gd name="T100" fmla="*/ 34 w 38"/>
                <a:gd name="T101" fmla="*/ 14 h 30"/>
                <a:gd name="T102" fmla="*/ 32 w 38"/>
                <a:gd name="T103" fmla="*/ 9 h 30"/>
                <a:gd name="T104" fmla="*/ 32 w 38"/>
                <a:gd name="T105" fmla="*/ 9 h 30"/>
                <a:gd name="T106" fmla="*/ 23 w 38"/>
                <a:gd name="T107" fmla="*/ 4 h 30"/>
                <a:gd name="T108" fmla="*/ 22 w 38"/>
                <a:gd name="T109" fmla="*/ 2 h 30"/>
                <a:gd name="T110" fmla="*/ 18 w 38"/>
                <a:gd name="T111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8" h="30">
                  <a:moveTo>
                    <a:pt x="17" y="25"/>
                  </a:moveTo>
                  <a:cubicBezTo>
                    <a:pt x="16" y="26"/>
                    <a:pt x="15" y="26"/>
                    <a:pt x="14" y="27"/>
                  </a:cubicBezTo>
                  <a:cubicBezTo>
                    <a:pt x="14" y="27"/>
                    <a:pt x="14" y="27"/>
                    <a:pt x="14" y="27"/>
                  </a:cubicBezTo>
                  <a:cubicBezTo>
                    <a:pt x="15" y="27"/>
                    <a:pt x="16" y="26"/>
                    <a:pt x="17" y="25"/>
                  </a:cubicBezTo>
                  <a:moveTo>
                    <a:pt x="29" y="13"/>
                  </a:moveTo>
                  <a:cubicBezTo>
                    <a:pt x="28" y="13"/>
                    <a:pt x="28" y="13"/>
                    <a:pt x="28" y="13"/>
                  </a:cubicBezTo>
                  <a:cubicBezTo>
                    <a:pt x="28" y="13"/>
                    <a:pt x="28" y="13"/>
                    <a:pt x="29" y="13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9" y="13"/>
                    <a:pt x="29" y="13"/>
                    <a:pt x="29" y="13"/>
                  </a:cubicBezTo>
                  <a:moveTo>
                    <a:pt x="11" y="5"/>
                  </a:moveTo>
                  <a:cubicBezTo>
                    <a:pt x="11" y="5"/>
                    <a:pt x="10" y="5"/>
                    <a:pt x="10" y="6"/>
                  </a:cubicBezTo>
                  <a:cubicBezTo>
                    <a:pt x="10" y="5"/>
                    <a:pt x="11" y="5"/>
                    <a:pt x="11" y="5"/>
                  </a:cubicBezTo>
                  <a:moveTo>
                    <a:pt x="18" y="0"/>
                  </a:moveTo>
                  <a:cubicBezTo>
                    <a:pt x="16" y="0"/>
                    <a:pt x="13" y="0"/>
                    <a:pt x="11" y="1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9" y="2"/>
                    <a:pt x="8" y="2"/>
                    <a:pt x="8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3" y="5"/>
                    <a:pt x="0" y="9"/>
                    <a:pt x="0" y="11"/>
                  </a:cubicBezTo>
                  <a:cubicBezTo>
                    <a:pt x="1" y="8"/>
                    <a:pt x="8" y="4"/>
                    <a:pt x="10" y="4"/>
                  </a:cubicBezTo>
                  <a:cubicBezTo>
                    <a:pt x="10" y="4"/>
                    <a:pt x="11" y="4"/>
                    <a:pt x="11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7" y="9"/>
                    <a:pt x="4" y="13"/>
                    <a:pt x="2" y="16"/>
                  </a:cubicBezTo>
                  <a:cubicBezTo>
                    <a:pt x="2" y="14"/>
                    <a:pt x="3" y="12"/>
                    <a:pt x="4" y="11"/>
                  </a:cubicBezTo>
                  <a:cubicBezTo>
                    <a:pt x="2" y="13"/>
                    <a:pt x="0" y="15"/>
                    <a:pt x="2" y="16"/>
                  </a:cubicBezTo>
                  <a:cubicBezTo>
                    <a:pt x="4" y="13"/>
                    <a:pt x="7" y="9"/>
                    <a:pt x="14" y="5"/>
                  </a:cubicBezTo>
                  <a:cubicBezTo>
                    <a:pt x="16" y="4"/>
                    <a:pt x="17" y="3"/>
                    <a:pt x="18" y="3"/>
                  </a:cubicBezTo>
                  <a:cubicBezTo>
                    <a:pt x="20" y="3"/>
                    <a:pt x="21" y="5"/>
                    <a:pt x="22" y="7"/>
                  </a:cubicBezTo>
                  <a:cubicBezTo>
                    <a:pt x="23" y="10"/>
                    <a:pt x="18" y="14"/>
                    <a:pt x="16" y="16"/>
                  </a:cubicBezTo>
                  <a:cubicBezTo>
                    <a:pt x="19" y="16"/>
                    <a:pt x="23" y="10"/>
                    <a:pt x="25" y="10"/>
                  </a:cubicBezTo>
                  <a:cubicBezTo>
                    <a:pt x="25" y="10"/>
                    <a:pt x="25" y="10"/>
                    <a:pt x="26" y="10"/>
                  </a:cubicBezTo>
                  <a:cubicBezTo>
                    <a:pt x="26" y="11"/>
                    <a:pt x="26" y="11"/>
                    <a:pt x="26" y="11"/>
                  </a:cubicBezTo>
                  <a:cubicBezTo>
                    <a:pt x="26" y="11"/>
                    <a:pt x="26" y="11"/>
                    <a:pt x="26" y="10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9" y="13"/>
                    <a:pt x="30" y="14"/>
                    <a:pt x="30" y="15"/>
                  </a:cubicBezTo>
                  <a:cubicBezTo>
                    <a:pt x="30" y="14"/>
                    <a:pt x="29" y="13"/>
                    <a:pt x="29" y="13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2" y="14"/>
                    <a:pt x="32" y="15"/>
                    <a:pt x="33" y="15"/>
                  </a:cubicBezTo>
                  <a:cubicBezTo>
                    <a:pt x="33" y="15"/>
                    <a:pt x="33" y="15"/>
                    <a:pt x="33" y="15"/>
                  </a:cubicBezTo>
                  <a:cubicBezTo>
                    <a:pt x="33" y="15"/>
                    <a:pt x="33" y="15"/>
                    <a:pt x="33" y="15"/>
                  </a:cubicBezTo>
                  <a:cubicBezTo>
                    <a:pt x="35" y="19"/>
                    <a:pt x="35" y="26"/>
                    <a:pt x="34" y="30"/>
                  </a:cubicBezTo>
                  <a:cubicBezTo>
                    <a:pt x="38" y="24"/>
                    <a:pt x="34" y="14"/>
                    <a:pt x="34" y="14"/>
                  </a:cubicBezTo>
                  <a:cubicBezTo>
                    <a:pt x="34" y="14"/>
                    <a:pt x="34" y="14"/>
                    <a:pt x="34" y="14"/>
                  </a:cubicBezTo>
                  <a:cubicBezTo>
                    <a:pt x="34" y="13"/>
                    <a:pt x="33" y="11"/>
                    <a:pt x="32" y="9"/>
                  </a:cubicBezTo>
                  <a:cubicBezTo>
                    <a:pt x="32" y="9"/>
                    <a:pt x="32" y="9"/>
                    <a:pt x="32" y="9"/>
                  </a:cubicBezTo>
                  <a:cubicBezTo>
                    <a:pt x="29" y="5"/>
                    <a:pt x="24" y="8"/>
                    <a:pt x="23" y="4"/>
                  </a:cubicBezTo>
                  <a:cubicBezTo>
                    <a:pt x="23" y="4"/>
                    <a:pt x="22" y="3"/>
                    <a:pt x="22" y="2"/>
                  </a:cubicBezTo>
                  <a:cubicBezTo>
                    <a:pt x="22" y="1"/>
                    <a:pt x="21" y="0"/>
                    <a:pt x="18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4" name="Freeform 546">
              <a:extLst>
                <a:ext uri="{FF2B5EF4-FFF2-40B4-BE49-F238E27FC236}">
                  <a16:creationId xmlns:a16="http://schemas.microsoft.com/office/drawing/2014/main" id="{AAA19855-652D-4834-AD3F-6B08417DA1A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34265" y="418589"/>
              <a:ext cx="256015" cy="175168"/>
            </a:xfrm>
            <a:custGeom>
              <a:avLst/>
              <a:gdLst>
                <a:gd name="T0" fmla="*/ 24 w 50"/>
                <a:gd name="T1" fmla="*/ 0 h 34"/>
                <a:gd name="T2" fmla="*/ 21 w 50"/>
                <a:gd name="T3" fmla="*/ 2 h 34"/>
                <a:gd name="T4" fmla="*/ 18 w 50"/>
                <a:gd name="T5" fmla="*/ 5 h 34"/>
                <a:gd name="T6" fmla="*/ 18 w 50"/>
                <a:gd name="T7" fmla="*/ 5 h 34"/>
                <a:gd name="T8" fmla="*/ 14 w 50"/>
                <a:gd name="T9" fmla="*/ 3 h 34"/>
                <a:gd name="T10" fmla="*/ 12 w 50"/>
                <a:gd name="T11" fmla="*/ 3 h 34"/>
                <a:gd name="T12" fmla="*/ 9 w 50"/>
                <a:gd name="T13" fmla="*/ 4 h 34"/>
                <a:gd name="T14" fmla="*/ 3 w 50"/>
                <a:gd name="T15" fmla="*/ 14 h 34"/>
                <a:gd name="T16" fmla="*/ 3 w 50"/>
                <a:gd name="T17" fmla="*/ 14 h 34"/>
                <a:gd name="T18" fmla="*/ 3 w 50"/>
                <a:gd name="T19" fmla="*/ 14 h 34"/>
                <a:gd name="T20" fmla="*/ 3 w 50"/>
                <a:gd name="T21" fmla="*/ 14 h 34"/>
                <a:gd name="T22" fmla="*/ 4 w 50"/>
                <a:gd name="T23" fmla="*/ 31 h 34"/>
                <a:gd name="T24" fmla="*/ 12 w 50"/>
                <a:gd name="T25" fmla="*/ 9 h 34"/>
                <a:gd name="T26" fmla="*/ 13 w 50"/>
                <a:gd name="T27" fmla="*/ 9 h 34"/>
                <a:gd name="T28" fmla="*/ 15 w 50"/>
                <a:gd name="T29" fmla="*/ 34 h 34"/>
                <a:gd name="T30" fmla="*/ 15 w 50"/>
                <a:gd name="T31" fmla="*/ 9 h 34"/>
                <a:gd name="T32" fmla="*/ 15 w 50"/>
                <a:gd name="T33" fmla="*/ 9 h 34"/>
                <a:gd name="T34" fmla="*/ 22 w 50"/>
                <a:gd name="T35" fmla="*/ 24 h 34"/>
                <a:gd name="T36" fmla="*/ 19 w 50"/>
                <a:gd name="T37" fmla="*/ 9 h 34"/>
                <a:gd name="T38" fmla="*/ 26 w 50"/>
                <a:gd name="T39" fmla="*/ 23 h 34"/>
                <a:gd name="T40" fmla="*/ 23 w 50"/>
                <a:gd name="T41" fmla="*/ 8 h 34"/>
                <a:gd name="T42" fmla="*/ 24 w 50"/>
                <a:gd name="T43" fmla="*/ 8 h 34"/>
                <a:gd name="T44" fmla="*/ 32 w 50"/>
                <a:gd name="T45" fmla="*/ 27 h 34"/>
                <a:gd name="T46" fmla="*/ 27 w 50"/>
                <a:gd name="T47" fmla="*/ 6 h 34"/>
                <a:gd name="T48" fmla="*/ 27 w 50"/>
                <a:gd name="T49" fmla="*/ 6 h 34"/>
                <a:gd name="T50" fmla="*/ 40 w 50"/>
                <a:gd name="T51" fmla="*/ 25 h 34"/>
                <a:gd name="T52" fmla="*/ 29 w 50"/>
                <a:gd name="T53" fmla="*/ 3 h 34"/>
                <a:gd name="T54" fmla="*/ 32 w 50"/>
                <a:gd name="T55" fmla="*/ 5 h 34"/>
                <a:gd name="T56" fmla="*/ 50 w 50"/>
                <a:gd name="T57" fmla="*/ 21 h 34"/>
                <a:gd name="T58" fmla="*/ 40 w 50"/>
                <a:gd name="T59" fmla="*/ 8 h 34"/>
                <a:gd name="T60" fmla="*/ 40 w 50"/>
                <a:gd name="T61" fmla="*/ 8 h 34"/>
                <a:gd name="T62" fmla="*/ 40 w 50"/>
                <a:gd name="T63" fmla="*/ 8 h 34"/>
                <a:gd name="T64" fmla="*/ 25 w 50"/>
                <a:gd name="T65" fmla="*/ 0 h 34"/>
                <a:gd name="T66" fmla="*/ 24 w 50"/>
                <a:gd name="T6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0" h="34">
                  <a:moveTo>
                    <a:pt x="24" y="0"/>
                  </a:moveTo>
                  <a:cubicBezTo>
                    <a:pt x="23" y="0"/>
                    <a:pt x="21" y="1"/>
                    <a:pt x="21" y="2"/>
                  </a:cubicBezTo>
                  <a:cubicBezTo>
                    <a:pt x="20" y="3"/>
                    <a:pt x="19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6" y="5"/>
                    <a:pt x="15" y="4"/>
                    <a:pt x="14" y="3"/>
                  </a:cubicBezTo>
                  <a:cubicBezTo>
                    <a:pt x="13" y="3"/>
                    <a:pt x="13" y="3"/>
                    <a:pt x="12" y="3"/>
                  </a:cubicBezTo>
                  <a:cubicBezTo>
                    <a:pt x="11" y="3"/>
                    <a:pt x="10" y="3"/>
                    <a:pt x="9" y="4"/>
                  </a:cubicBezTo>
                  <a:cubicBezTo>
                    <a:pt x="7" y="6"/>
                    <a:pt x="5" y="10"/>
                    <a:pt x="3" y="14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25"/>
                    <a:pt x="2" y="27"/>
                    <a:pt x="4" y="31"/>
                  </a:cubicBezTo>
                  <a:cubicBezTo>
                    <a:pt x="1" y="17"/>
                    <a:pt x="9" y="9"/>
                    <a:pt x="12" y="9"/>
                  </a:cubicBezTo>
                  <a:cubicBezTo>
                    <a:pt x="12" y="9"/>
                    <a:pt x="12" y="9"/>
                    <a:pt x="13" y="9"/>
                  </a:cubicBezTo>
                  <a:cubicBezTo>
                    <a:pt x="9" y="13"/>
                    <a:pt x="7" y="26"/>
                    <a:pt x="15" y="34"/>
                  </a:cubicBezTo>
                  <a:cubicBezTo>
                    <a:pt x="11" y="29"/>
                    <a:pt x="12" y="9"/>
                    <a:pt x="15" y="9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9" y="10"/>
                    <a:pt x="19" y="18"/>
                    <a:pt x="22" y="24"/>
                  </a:cubicBezTo>
                  <a:cubicBezTo>
                    <a:pt x="22" y="19"/>
                    <a:pt x="19" y="11"/>
                    <a:pt x="19" y="9"/>
                  </a:cubicBezTo>
                  <a:cubicBezTo>
                    <a:pt x="22" y="9"/>
                    <a:pt x="25" y="20"/>
                    <a:pt x="26" y="23"/>
                  </a:cubicBezTo>
                  <a:cubicBezTo>
                    <a:pt x="27" y="16"/>
                    <a:pt x="21" y="8"/>
                    <a:pt x="23" y="8"/>
                  </a:cubicBezTo>
                  <a:cubicBezTo>
                    <a:pt x="23" y="8"/>
                    <a:pt x="24" y="8"/>
                    <a:pt x="24" y="8"/>
                  </a:cubicBezTo>
                  <a:cubicBezTo>
                    <a:pt x="26" y="9"/>
                    <a:pt x="32" y="22"/>
                    <a:pt x="32" y="27"/>
                  </a:cubicBezTo>
                  <a:cubicBezTo>
                    <a:pt x="36" y="21"/>
                    <a:pt x="25" y="6"/>
                    <a:pt x="27" y="6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30" y="7"/>
                    <a:pt x="40" y="18"/>
                    <a:pt x="40" y="25"/>
                  </a:cubicBezTo>
                  <a:cubicBezTo>
                    <a:pt x="43" y="14"/>
                    <a:pt x="28" y="3"/>
                    <a:pt x="29" y="3"/>
                  </a:cubicBezTo>
                  <a:cubicBezTo>
                    <a:pt x="29" y="3"/>
                    <a:pt x="30" y="4"/>
                    <a:pt x="32" y="5"/>
                  </a:cubicBezTo>
                  <a:cubicBezTo>
                    <a:pt x="42" y="9"/>
                    <a:pt x="44" y="15"/>
                    <a:pt x="50" y="21"/>
                  </a:cubicBezTo>
                  <a:cubicBezTo>
                    <a:pt x="48" y="15"/>
                    <a:pt x="41" y="9"/>
                    <a:pt x="40" y="8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34" y="3"/>
                    <a:pt x="29" y="1"/>
                    <a:pt x="25" y="0"/>
                  </a:cubicBezTo>
                  <a:cubicBezTo>
                    <a:pt x="25" y="0"/>
                    <a:pt x="24" y="0"/>
                    <a:pt x="24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5" name="Freeform 547">
              <a:extLst>
                <a:ext uri="{FF2B5EF4-FFF2-40B4-BE49-F238E27FC236}">
                  <a16:creationId xmlns:a16="http://schemas.microsoft.com/office/drawing/2014/main" id="{D1709850-E31E-4630-96E7-B1F41F46CF3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79308" y="569054"/>
              <a:ext cx="123516" cy="179659"/>
            </a:xfrm>
            <a:custGeom>
              <a:avLst/>
              <a:gdLst>
                <a:gd name="T0" fmla="*/ 7 w 24"/>
                <a:gd name="T1" fmla="*/ 0 h 35"/>
                <a:gd name="T2" fmla="*/ 6 w 24"/>
                <a:gd name="T3" fmla="*/ 1 h 35"/>
                <a:gd name="T4" fmla="*/ 2 w 24"/>
                <a:gd name="T5" fmla="*/ 4 h 35"/>
                <a:gd name="T6" fmla="*/ 0 w 24"/>
                <a:gd name="T7" fmla="*/ 14 h 35"/>
                <a:gd name="T8" fmla="*/ 4 w 24"/>
                <a:gd name="T9" fmla="*/ 32 h 35"/>
                <a:gd name="T10" fmla="*/ 5 w 24"/>
                <a:gd name="T11" fmla="*/ 35 h 35"/>
                <a:gd name="T12" fmla="*/ 2 w 24"/>
                <a:gd name="T13" fmla="*/ 12 h 35"/>
                <a:gd name="T14" fmla="*/ 4 w 24"/>
                <a:gd name="T15" fmla="*/ 16 h 35"/>
                <a:gd name="T16" fmla="*/ 12 w 24"/>
                <a:gd name="T17" fmla="*/ 32 h 35"/>
                <a:gd name="T18" fmla="*/ 11 w 24"/>
                <a:gd name="T19" fmla="*/ 30 h 35"/>
                <a:gd name="T20" fmla="*/ 5 w 24"/>
                <a:gd name="T21" fmla="*/ 6 h 35"/>
                <a:gd name="T22" fmla="*/ 5 w 24"/>
                <a:gd name="T23" fmla="*/ 6 h 35"/>
                <a:gd name="T24" fmla="*/ 8 w 24"/>
                <a:gd name="T25" fmla="*/ 13 h 35"/>
                <a:gd name="T26" fmla="*/ 12 w 24"/>
                <a:gd name="T27" fmla="*/ 20 h 35"/>
                <a:gd name="T28" fmla="*/ 12 w 24"/>
                <a:gd name="T29" fmla="*/ 20 h 35"/>
                <a:gd name="T30" fmla="*/ 7 w 24"/>
                <a:gd name="T31" fmla="*/ 5 h 35"/>
                <a:gd name="T32" fmla="*/ 7 w 24"/>
                <a:gd name="T33" fmla="*/ 5 h 35"/>
                <a:gd name="T34" fmla="*/ 20 w 24"/>
                <a:gd name="T35" fmla="*/ 25 h 35"/>
                <a:gd name="T36" fmla="*/ 20 w 24"/>
                <a:gd name="T37" fmla="*/ 25 h 35"/>
                <a:gd name="T38" fmla="*/ 9 w 24"/>
                <a:gd name="T39" fmla="*/ 4 h 35"/>
                <a:gd name="T40" fmla="*/ 10 w 24"/>
                <a:gd name="T41" fmla="*/ 4 h 35"/>
                <a:gd name="T42" fmla="*/ 22 w 24"/>
                <a:gd name="T43" fmla="*/ 19 h 35"/>
                <a:gd name="T44" fmla="*/ 22 w 24"/>
                <a:gd name="T45" fmla="*/ 19 h 35"/>
                <a:gd name="T46" fmla="*/ 19 w 24"/>
                <a:gd name="T47" fmla="*/ 12 h 35"/>
                <a:gd name="T48" fmla="*/ 19 w 24"/>
                <a:gd name="T49" fmla="*/ 12 h 35"/>
                <a:gd name="T50" fmla="*/ 18 w 24"/>
                <a:gd name="T51" fmla="*/ 11 h 35"/>
                <a:gd name="T52" fmla="*/ 18 w 24"/>
                <a:gd name="T53" fmla="*/ 11 h 35"/>
                <a:gd name="T54" fmla="*/ 18 w 24"/>
                <a:gd name="T55" fmla="*/ 11 h 35"/>
                <a:gd name="T56" fmla="*/ 17 w 24"/>
                <a:gd name="T57" fmla="*/ 10 h 35"/>
                <a:gd name="T58" fmla="*/ 7 w 24"/>
                <a:gd name="T5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4" h="35">
                  <a:moveTo>
                    <a:pt x="7" y="0"/>
                  </a:moveTo>
                  <a:cubicBezTo>
                    <a:pt x="7" y="0"/>
                    <a:pt x="6" y="0"/>
                    <a:pt x="6" y="1"/>
                  </a:cubicBezTo>
                  <a:cubicBezTo>
                    <a:pt x="5" y="3"/>
                    <a:pt x="4" y="0"/>
                    <a:pt x="2" y="4"/>
                  </a:cubicBezTo>
                  <a:cubicBezTo>
                    <a:pt x="1" y="5"/>
                    <a:pt x="0" y="9"/>
                    <a:pt x="0" y="14"/>
                  </a:cubicBezTo>
                  <a:cubicBezTo>
                    <a:pt x="0" y="19"/>
                    <a:pt x="1" y="26"/>
                    <a:pt x="4" y="32"/>
                  </a:cubicBezTo>
                  <a:cubicBezTo>
                    <a:pt x="4" y="33"/>
                    <a:pt x="5" y="34"/>
                    <a:pt x="5" y="35"/>
                  </a:cubicBezTo>
                  <a:cubicBezTo>
                    <a:pt x="2" y="29"/>
                    <a:pt x="1" y="12"/>
                    <a:pt x="2" y="12"/>
                  </a:cubicBezTo>
                  <a:cubicBezTo>
                    <a:pt x="2" y="12"/>
                    <a:pt x="3" y="13"/>
                    <a:pt x="4" y="16"/>
                  </a:cubicBezTo>
                  <a:cubicBezTo>
                    <a:pt x="6" y="25"/>
                    <a:pt x="11" y="32"/>
                    <a:pt x="12" y="32"/>
                  </a:cubicBezTo>
                  <a:cubicBezTo>
                    <a:pt x="12" y="32"/>
                    <a:pt x="12" y="31"/>
                    <a:pt x="11" y="30"/>
                  </a:cubicBezTo>
                  <a:cubicBezTo>
                    <a:pt x="8" y="25"/>
                    <a:pt x="3" y="6"/>
                    <a:pt x="5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6"/>
                    <a:pt x="7" y="10"/>
                    <a:pt x="8" y="13"/>
                  </a:cubicBezTo>
                  <a:cubicBezTo>
                    <a:pt x="9" y="17"/>
                    <a:pt x="11" y="20"/>
                    <a:pt x="12" y="20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13" y="17"/>
                    <a:pt x="5" y="5"/>
                    <a:pt x="7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10" y="7"/>
                    <a:pt x="19" y="25"/>
                    <a:pt x="20" y="25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20" y="22"/>
                    <a:pt x="7" y="4"/>
                    <a:pt x="9" y="4"/>
                  </a:cubicBezTo>
                  <a:cubicBezTo>
                    <a:pt x="9" y="4"/>
                    <a:pt x="10" y="4"/>
                    <a:pt x="10" y="4"/>
                  </a:cubicBezTo>
                  <a:cubicBezTo>
                    <a:pt x="13" y="5"/>
                    <a:pt x="20" y="19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4" y="18"/>
                    <a:pt x="20" y="14"/>
                    <a:pt x="19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8" y="10"/>
                    <a:pt x="17" y="10"/>
                    <a:pt x="17" y="10"/>
                  </a:cubicBezTo>
                  <a:cubicBezTo>
                    <a:pt x="11" y="2"/>
                    <a:pt x="9" y="0"/>
                    <a:pt x="7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6" name="Freeform 548">
              <a:extLst>
                <a:ext uri="{FF2B5EF4-FFF2-40B4-BE49-F238E27FC236}">
                  <a16:creationId xmlns:a16="http://schemas.microsoft.com/office/drawing/2014/main" id="{8A08D6E5-B2B1-4C2C-987E-4FA791ED2BE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82613" y="905915"/>
              <a:ext cx="175168" cy="67372"/>
            </a:xfrm>
            <a:custGeom>
              <a:avLst/>
              <a:gdLst>
                <a:gd name="T0" fmla="*/ 4 w 34"/>
                <a:gd name="T1" fmla="*/ 0 h 13"/>
                <a:gd name="T2" fmla="*/ 0 w 34"/>
                <a:gd name="T3" fmla="*/ 1 h 13"/>
                <a:gd name="T4" fmla="*/ 9 w 34"/>
                <a:gd name="T5" fmla="*/ 9 h 13"/>
                <a:gd name="T6" fmla="*/ 20 w 34"/>
                <a:gd name="T7" fmla="*/ 13 h 13"/>
                <a:gd name="T8" fmla="*/ 21 w 34"/>
                <a:gd name="T9" fmla="*/ 13 h 13"/>
                <a:gd name="T10" fmla="*/ 32 w 34"/>
                <a:gd name="T11" fmla="*/ 11 h 13"/>
                <a:gd name="T12" fmla="*/ 33 w 34"/>
                <a:gd name="T13" fmla="*/ 10 h 13"/>
                <a:gd name="T14" fmla="*/ 30 w 34"/>
                <a:gd name="T15" fmla="*/ 10 h 13"/>
                <a:gd name="T16" fmla="*/ 23 w 34"/>
                <a:gd name="T17" fmla="*/ 11 h 13"/>
                <a:gd name="T18" fmla="*/ 10 w 34"/>
                <a:gd name="T19" fmla="*/ 8 h 13"/>
                <a:gd name="T20" fmla="*/ 9 w 34"/>
                <a:gd name="T21" fmla="*/ 6 h 13"/>
                <a:gd name="T22" fmla="*/ 24 w 34"/>
                <a:gd name="T23" fmla="*/ 8 h 13"/>
                <a:gd name="T24" fmla="*/ 24 w 34"/>
                <a:gd name="T25" fmla="*/ 8 h 13"/>
                <a:gd name="T26" fmla="*/ 21 w 34"/>
                <a:gd name="T27" fmla="*/ 6 h 13"/>
                <a:gd name="T28" fmla="*/ 8 w 34"/>
                <a:gd name="T29" fmla="*/ 3 h 13"/>
                <a:gd name="T30" fmla="*/ 9 w 34"/>
                <a:gd name="T31" fmla="*/ 3 h 13"/>
                <a:gd name="T32" fmla="*/ 15 w 34"/>
                <a:gd name="T33" fmla="*/ 3 h 13"/>
                <a:gd name="T34" fmla="*/ 23 w 34"/>
                <a:gd name="T35" fmla="*/ 4 h 13"/>
                <a:gd name="T36" fmla="*/ 28 w 34"/>
                <a:gd name="T37" fmla="*/ 3 h 13"/>
                <a:gd name="T38" fmla="*/ 27 w 34"/>
                <a:gd name="T39" fmla="*/ 1 h 13"/>
                <a:gd name="T40" fmla="*/ 27 w 34"/>
                <a:gd name="T41" fmla="*/ 1 h 13"/>
                <a:gd name="T42" fmla="*/ 27 w 34"/>
                <a:gd name="T43" fmla="*/ 1 h 13"/>
                <a:gd name="T44" fmla="*/ 27 w 34"/>
                <a:gd name="T45" fmla="*/ 1 h 13"/>
                <a:gd name="T46" fmla="*/ 23 w 34"/>
                <a:gd name="T47" fmla="*/ 1 h 13"/>
                <a:gd name="T48" fmla="*/ 22 w 34"/>
                <a:gd name="T49" fmla="*/ 1 h 13"/>
                <a:gd name="T50" fmla="*/ 22 w 34"/>
                <a:gd name="T51" fmla="*/ 1 h 13"/>
                <a:gd name="T52" fmla="*/ 22 w 34"/>
                <a:gd name="T53" fmla="*/ 1 h 13"/>
                <a:gd name="T54" fmla="*/ 15 w 34"/>
                <a:gd name="T55" fmla="*/ 0 h 13"/>
                <a:gd name="T56" fmla="*/ 12 w 34"/>
                <a:gd name="T57" fmla="*/ 0 h 13"/>
                <a:gd name="T58" fmla="*/ 11 w 34"/>
                <a:gd name="T59" fmla="*/ 0 h 13"/>
                <a:gd name="T60" fmla="*/ 4 w 34"/>
                <a:gd name="T61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4" h="13">
                  <a:moveTo>
                    <a:pt x="4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2"/>
                    <a:pt x="2" y="5"/>
                    <a:pt x="9" y="9"/>
                  </a:cubicBezTo>
                  <a:cubicBezTo>
                    <a:pt x="11" y="11"/>
                    <a:pt x="15" y="12"/>
                    <a:pt x="20" y="13"/>
                  </a:cubicBezTo>
                  <a:cubicBezTo>
                    <a:pt x="20" y="13"/>
                    <a:pt x="20" y="13"/>
                    <a:pt x="21" y="13"/>
                  </a:cubicBezTo>
                  <a:cubicBezTo>
                    <a:pt x="24" y="13"/>
                    <a:pt x="30" y="13"/>
                    <a:pt x="32" y="11"/>
                  </a:cubicBezTo>
                  <a:cubicBezTo>
                    <a:pt x="33" y="10"/>
                    <a:pt x="34" y="10"/>
                    <a:pt x="33" y="10"/>
                  </a:cubicBezTo>
                  <a:cubicBezTo>
                    <a:pt x="32" y="10"/>
                    <a:pt x="31" y="10"/>
                    <a:pt x="30" y="10"/>
                  </a:cubicBezTo>
                  <a:cubicBezTo>
                    <a:pt x="28" y="11"/>
                    <a:pt x="25" y="11"/>
                    <a:pt x="23" y="11"/>
                  </a:cubicBezTo>
                  <a:cubicBezTo>
                    <a:pt x="19" y="11"/>
                    <a:pt x="14" y="10"/>
                    <a:pt x="10" y="8"/>
                  </a:cubicBezTo>
                  <a:cubicBezTo>
                    <a:pt x="8" y="6"/>
                    <a:pt x="8" y="6"/>
                    <a:pt x="9" y="6"/>
                  </a:cubicBezTo>
                  <a:cubicBezTo>
                    <a:pt x="11" y="6"/>
                    <a:pt x="19" y="8"/>
                    <a:pt x="24" y="8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31" y="8"/>
                    <a:pt x="25" y="6"/>
                    <a:pt x="21" y="6"/>
                  </a:cubicBezTo>
                  <a:cubicBezTo>
                    <a:pt x="16" y="5"/>
                    <a:pt x="10" y="4"/>
                    <a:pt x="8" y="3"/>
                  </a:cubicBezTo>
                  <a:cubicBezTo>
                    <a:pt x="8" y="3"/>
                    <a:pt x="8" y="3"/>
                    <a:pt x="9" y="3"/>
                  </a:cubicBezTo>
                  <a:cubicBezTo>
                    <a:pt x="10" y="3"/>
                    <a:pt x="12" y="3"/>
                    <a:pt x="15" y="3"/>
                  </a:cubicBezTo>
                  <a:cubicBezTo>
                    <a:pt x="17" y="3"/>
                    <a:pt x="20" y="4"/>
                    <a:pt x="23" y="4"/>
                  </a:cubicBezTo>
                  <a:cubicBezTo>
                    <a:pt x="25" y="4"/>
                    <a:pt x="27" y="3"/>
                    <a:pt x="28" y="3"/>
                  </a:cubicBezTo>
                  <a:cubicBezTo>
                    <a:pt x="34" y="2"/>
                    <a:pt x="32" y="1"/>
                    <a:pt x="27" y="1"/>
                  </a:cubicBezTo>
                  <a:cubicBezTo>
                    <a:pt x="27" y="1"/>
                    <a:pt x="27" y="1"/>
                    <a:pt x="27" y="1"/>
                  </a:cubicBezTo>
                  <a:cubicBezTo>
                    <a:pt x="27" y="1"/>
                    <a:pt x="27" y="1"/>
                    <a:pt x="27" y="1"/>
                  </a:cubicBezTo>
                  <a:cubicBezTo>
                    <a:pt x="27" y="1"/>
                    <a:pt x="27" y="1"/>
                    <a:pt x="27" y="1"/>
                  </a:cubicBezTo>
                  <a:cubicBezTo>
                    <a:pt x="26" y="1"/>
                    <a:pt x="24" y="1"/>
                    <a:pt x="23" y="1"/>
                  </a:cubicBezTo>
                  <a:cubicBezTo>
                    <a:pt x="23" y="1"/>
                    <a:pt x="22" y="1"/>
                    <a:pt x="22" y="1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19" y="1"/>
                    <a:pt x="17" y="0"/>
                    <a:pt x="15" y="0"/>
                  </a:cubicBezTo>
                  <a:cubicBezTo>
                    <a:pt x="14" y="0"/>
                    <a:pt x="13" y="0"/>
                    <a:pt x="12" y="0"/>
                  </a:cubicBezTo>
                  <a:cubicBezTo>
                    <a:pt x="12" y="0"/>
                    <a:pt x="12" y="0"/>
                    <a:pt x="11" y="0"/>
                  </a:cubicBezTo>
                  <a:cubicBezTo>
                    <a:pt x="9" y="0"/>
                    <a:pt x="6" y="0"/>
                    <a:pt x="4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7" name="Freeform 549">
              <a:extLst>
                <a:ext uri="{FF2B5EF4-FFF2-40B4-BE49-F238E27FC236}">
                  <a16:creationId xmlns:a16="http://schemas.microsoft.com/office/drawing/2014/main" id="{AE9437E7-ED1A-42B3-A284-D28D0B89604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79980" y="771170"/>
              <a:ext cx="128007" cy="112287"/>
            </a:xfrm>
            <a:custGeom>
              <a:avLst/>
              <a:gdLst>
                <a:gd name="T0" fmla="*/ 24 w 25"/>
                <a:gd name="T1" fmla="*/ 0 h 22"/>
                <a:gd name="T2" fmla="*/ 5 w 25"/>
                <a:gd name="T3" fmla="*/ 9 h 22"/>
                <a:gd name="T4" fmla="*/ 4 w 25"/>
                <a:gd name="T5" fmla="*/ 10 h 22"/>
                <a:gd name="T6" fmla="*/ 18 w 25"/>
                <a:gd name="T7" fmla="*/ 4 h 22"/>
                <a:gd name="T8" fmla="*/ 18 w 25"/>
                <a:gd name="T9" fmla="*/ 5 h 22"/>
                <a:gd name="T10" fmla="*/ 6 w 25"/>
                <a:gd name="T11" fmla="*/ 14 h 22"/>
                <a:gd name="T12" fmla="*/ 6 w 25"/>
                <a:gd name="T13" fmla="*/ 14 h 22"/>
                <a:gd name="T14" fmla="*/ 19 w 25"/>
                <a:gd name="T15" fmla="*/ 6 h 22"/>
                <a:gd name="T16" fmla="*/ 18 w 25"/>
                <a:gd name="T17" fmla="*/ 8 h 22"/>
                <a:gd name="T18" fmla="*/ 2 w 25"/>
                <a:gd name="T19" fmla="*/ 22 h 22"/>
                <a:gd name="T20" fmla="*/ 3 w 25"/>
                <a:gd name="T21" fmla="*/ 22 h 22"/>
                <a:gd name="T22" fmla="*/ 4 w 25"/>
                <a:gd name="T23" fmla="*/ 22 h 22"/>
                <a:gd name="T24" fmla="*/ 22 w 25"/>
                <a:gd name="T25" fmla="*/ 7 h 22"/>
                <a:gd name="T26" fmla="*/ 25 w 25"/>
                <a:gd name="T27" fmla="*/ 1 h 22"/>
                <a:gd name="T28" fmla="*/ 24 w 25"/>
                <a:gd name="T29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5" h="22">
                  <a:moveTo>
                    <a:pt x="24" y="0"/>
                  </a:moveTo>
                  <a:cubicBezTo>
                    <a:pt x="22" y="0"/>
                    <a:pt x="16" y="2"/>
                    <a:pt x="5" y="9"/>
                  </a:cubicBezTo>
                  <a:cubicBezTo>
                    <a:pt x="5" y="9"/>
                    <a:pt x="4" y="9"/>
                    <a:pt x="4" y="10"/>
                  </a:cubicBezTo>
                  <a:cubicBezTo>
                    <a:pt x="8" y="9"/>
                    <a:pt x="16" y="4"/>
                    <a:pt x="18" y="4"/>
                  </a:cubicBezTo>
                  <a:cubicBezTo>
                    <a:pt x="18" y="4"/>
                    <a:pt x="18" y="4"/>
                    <a:pt x="18" y="5"/>
                  </a:cubicBezTo>
                  <a:cubicBezTo>
                    <a:pt x="17" y="7"/>
                    <a:pt x="3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9" y="14"/>
                    <a:pt x="18" y="6"/>
                    <a:pt x="19" y="6"/>
                  </a:cubicBezTo>
                  <a:cubicBezTo>
                    <a:pt x="19" y="6"/>
                    <a:pt x="19" y="7"/>
                    <a:pt x="18" y="8"/>
                  </a:cubicBezTo>
                  <a:cubicBezTo>
                    <a:pt x="11" y="14"/>
                    <a:pt x="0" y="21"/>
                    <a:pt x="2" y="22"/>
                  </a:cubicBezTo>
                  <a:cubicBezTo>
                    <a:pt x="2" y="22"/>
                    <a:pt x="2" y="22"/>
                    <a:pt x="3" y="22"/>
                  </a:cubicBezTo>
                  <a:cubicBezTo>
                    <a:pt x="3" y="22"/>
                    <a:pt x="4" y="22"/>
                    <a:pt x="4" y="22"/>
                  </a:cubicBezTo>
                  <a:cubicBezTo>
                    <a:pt x="11" y="16"/>
                    <a:pt x="17" y="10"/>
                    <a:pt x="22" y="7"/>
                  </a:cubicBezTo>
                  <a:cubicBezTo>
                    <a:pt x="23" y="5"/>
                    <a:pt x="25" y="3"/>
                    <a:pt x="25" y="1"/>
                  </a:cubicBezTo>
                  <a:cubicBezTo>
                    <a:pt x="25" y="0"/>
                    <a:pt x="25" y="0"/>
                    <a:pt x="24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8" name="Freeform 550">
              <a:extLst>
                <a:ext uri="{FF2B5EF4-FFF2-40B4-BE49-F238E27FC236}">
                  <a16:creationId xmlns:a16="http://schemas.microsoft.com/office/drawing/2014/main" id="{5FF35102-EEDA-46A0-96E2-57340722A36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79980" y="506173"/>
              <a:ext cx="56144" cy="62881"/>
            </a:xfrm>
            <a:custGeom>
              <a:avLst/>
              <a:gdLst>
                <a:gd name="T0" fmla="*/ 11 w 11"/>
                <a:gd name="T1" fmla="*/ 0 h 12"/>
                <a:gd name="T2" fmla="*/ 0 w 11"/>
                <a:gd name="T3" fmla="*/ 12 h 12"/>
                <a:gd name="T4" fmla="*/ 11 w 11"/>
                <a:gd name="T5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12">
                  <a:moveTo>
                    <a:pt x="11" y="0"/>
                  </a:moveTo>
                  <a:cubicBezTo>
                    <a:pt x="8" y="2"/>
                    <a:pt x="4" y="9"/>
                    <a:pt x="0" y="12"/>
                  </a:cubicBezTo>
                  <a:cubicBezTo>
                    <a:pt x="5" y="8"/>
                    <a:pt x="9" y="2"/>
                    <a:pt x="11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9" name="Freeform 551">
              <a:extLst>
                <a:ext uri="{FF2B5EF4-FFF2-40B4-BE49-F238E27FC236}">
                  <a16:creationId xmlns:a16="http://schemas.microsoft.com/office/drawing/2014/main" id="{4FF8DE0E-D44E-41E3-8BA1-F49AFC522F3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64260" y="490453"/>
              <a:ext cx="76355" cy="87584"/>
            </a:xfrm>
            <a:custGeom>
              <a:avLst/>
              <a:gdLst>
                <a:gd name="T0" fmla="*/ 12 w 15"/>
                <a:gd name="T1" fmla="*/ 0 h 17"/>
                <a:gd name="T2" fmla="*/ 12 w 15"/>
                <a:gd name="T3" fmla="*/ 1 h 17"/>
                <a:gd name="T4" fmla="*/ 0 w 15"/>
                <a:gd name="T5" fmla="*/ 17 h 17"/>
                <a:gd name="T6" fmla="*/ 3 w 15"/>
                <a:gd name="T7" fmla="*/ 15 h 17"/>
                <a:gd name="T8" fmla="*/ 14 w 15"/>
                <a:gd name="T9" fmla="*/ 3 h 17"/>
                <a:gd name="T10" fmla="*/ 15 w 15"/>
                <a:gd name="T11" fmla="*/ 3 h 17"/>
                <a:gd name="T12" fmla="*/ 15 w 15"/>
                <a:gd name="T13" fmla="*/ 3 h 17"/>
                <a:gd name="T14" fmla="*/ 12 w 15"/>
                <a:gd name="T15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" h="17">
                  <a:moveTo>
                    <a:pt x="12" y="0"/>
                  </a:moveTo>
                  <a:cubicBezTo>
                    <a:pt x="12" y="1"/>
                    <a:pt x="12" y="1"/>
                    <a:pt x="12" y="1"/>
                  </a:cubicBezTo>
                  <a:cubicBezTo>
                    <a:pt x="12" y="4"/>
                    <a:pt x="4" y="12"/>
                    <a:pt x="0" y="17"/>
                  </a:cubicBezTo>
                  <a:cubicBezTo>
                    <a:pt x="1" y="16"/>
                    <a:pt x="2" y="16"/>
                    <a:pt x="3" y="15"/>
                  </a:cubicBezTo>
                  <a:cubicBezTo>
                    <a:pt x="7" y="12"/>
                    <a:pt x="11" y="5"/>
                    <a:pt x="14" y="3"/>
                  </a:cubicBezTo>
                  <a:cubicBezTo>
                    <a:pt x="14" y="3"/>
                    <a:pt x="14" y="3"/>
                    <a:pt x="15" y="3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2" y="0"/>
                    <a:pt x="12" y="0"/>
                    <a:pt x="12" y="0"/>
                  </a:cubicBezTo>
                </a:path>
              </a:pathLst>
            </a:custGeom>
            <a:solidFill>
              <a:srgbClr val="FFFC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0" name="Freeform 552">
              <a:extLst>
                <a:ext uri="{FF2B5EF4-FFF2-40B4-BE49-F238E27FC236}">
                  <a16:creationId xmlns:a16="http://schemas.microsoft.com/office/drawing/2014/main" id="{182F2C11-3D5B-4B3B-A5AB-204348EE3AD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40615" y="50617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1" name="Oval 553">
              <a:extLst>
                <a:ext uri="{FF2B5EF4-FFF2-40B4-BE49-F238E27FC236}">
                  <a16:creationId xmlns:a16="http://schemas.microsoft.com/office/drawing/2014/main" id="{B4294F20-B5BD-444B-8E12-20AC72DCBD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40615" y="506173"/>
              <a:ext cx="2246" cy="2246"/>
            </a:xfrm>
            <a:prstGeom prst="ellipse">
              <a:avLst/>
            </a:prstGeom>
            <a:solidFill>
              <a:srgbClr val="FFFC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2" name="Freeform 554">
              <a:extLst>
                <a:ext uri="{FF2B5EF4-FFF2-40B4-BE49-F238E27FC236}">
                  <a16:creationId xmlns:a16="http://schemas.microsoft.com/office/drawing/2014/main" id="{ECE44EA9-981D-4211-B3E1-5C2C0228868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24895" y="510664"/>
              <a:ext cx="31440" cy="67372"/>
            </a:xfrm>
            <a:custGeom>
              <a:avLst/>
              <a:gdLst>
                <a:gd name="T0" fmla="*/ 6 w 6"/>
                <a:gd name="T1" fmla="*/ 0 h 13"/>
                <a:gd name="T2" fmla="*/ 0 w 6"/>
                <a:gd name="T3" fmla="*/ 13 h 13"/>
                <a:gd name="T4" fmla="*/ 6 w 6"/>
                <a:gd name="T5" fmla="*/ 0 h 13"/>
                <a:gd name="T6" fmla="*/ 6 w 6"/>
                <a:gd name="T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3">
                  <a:moveTo>
                    <a:pt x="6" y="0"/>
                  </a:moveTo>
                  <a:cubicBezTo>
                    <a:pt x="4" y="2"/>
                    <a:pt x="3" y="10"/>
                    <a:pt x="0" y="13"/>
                  </a:cubicBezTo>
                  <a:cubicBezTo>
                    <a:pt x="3" y="10"/>
                    <a:pt x="4" y="2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3" name="Freeform 555">
              <a:extLst>
                <a:ext uri="{FF2B5EF4-FFF2-40B4-BE49-F238E27FC236}">
                  <a16:creationId xmlns:a16="http://schemas.microsoft.com/office/drawing/2014/main" id="{AD819B78-A39D-4D9C-A0AA-06072BF52E3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24895" y="506173"/>
              <a:ext cx="31440" cy="71864"/>
            </a:xfrm>
            <a:custGeom>
              <a:avLst/>
              <a:gdLst>
                <a:gd name="T0" fmla="*/ 3 w 6"/>
                <a:gd name="T1" fmla="*/ 0 h 14"/>
                <a:gd name="T2" fmla="*/ 4 w 6"/>
                <a:gd name="T3" fmla="*/ 2 h 14"/>
                <a:gd name="T4" fmla="*/ 0 w 6"/>
                <a:gd name="T5" fmla="*/ 14 h 14"/>
                <a:gd name="T6" fmla="*/ 0 w 6"/>
                <a:gd name="T7" fmla="*/ 14 h 14"/>
                <a:gd name="T8" fmla="*/ 6 w 6"/>
                <a:gd name="T9" fmla="*/ 1 h 14"/>
                <a:gd name="T10" fmla="*/ 3 w 6"/>
                <a:gd name="T11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14">
                  <a:moveTo>
                    <a:pt x="3" y="0"/>
                  </a:moveTo>
                  <a:cubicBezTo>
                    <a:pt x="3" y="0"/>
                    <a:pt x="4" y="1"/>
                    <a:pt x="4" y="2"/>
                  </a:cubicBezTo>
                  <a:cubicBezTo>
                    <a:pt x="4" y="4"/>
                    <a:pt x="1" y="9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3" y="11"/>
                    <a:pt x="4" y="3"/>
                    <a:pt x="6" y="1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solidFill>
              <a:srgbClr val="FFFC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4" name="Freeform 556">
              <a:extLst>
                <a:ext uri="{FF2B5EF4-FFF2-40B4-BE49-F238E27FC236}">
                  <a16:creationId xmlns:a16="http://schemas.microsoft.com/office/drawing/2014/main" id="{8EFDA2C8-EF15-4AA8-B8D0-A67C3545635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56336" y="510664"/>
              <a:ext cx="4491" cy="6737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  <a:gd name="T4" fmla="*/ 0 w 1"/>
                <a:gd name="T5" fmla="*/ 0 h 1"/>
                <a:gd name="T6" fmla="*/ 1 w 1"/>
                <a:gd name="T7" fmla="*/ 1 h 1"/>
                <a:gd name="T8" fmla="*/ 0 w 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0"/>
                    <a:pt x="0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5" name="Freeform 557">
              <a:extLst>
                <a:ext uri="{FF2B5EF4-FFF2-40B4-BE49-F238E27FC236}">
                  <a16:creationId xmlns:a16="http://schemas.microsoft.com/office/drawing/2014/main" id="{314F39CF-DAD1-411A-AFB0-25B789C25B3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56336" y="510664"/>
              <a:ext cx="4491" cy="6737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  <a:gd name="T4" fmla="*/ 0 w 1"/>
                <a:gd name="T5" fmla="*/ 0 h 1"/>
                <a:gd name="T6" fmla="*/ 1 w 1"/>
                <a:gd name="T7" fmla="*/ 1 h 1"/>
                <a:gd name="T8" fmla="*/ 1 w 1"/>
                <a:gd name="T9" fmla="*/ 1 h 1"/>
                <a:gd name="T10" fmla="*/ 0 w 1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0"/>
                    <a:pt x="0" y="0"/>
                  </a:cubicBezTo>
                </a:path>
              </a:pathLst>
            </a:custGeom>
            <a:solidFill>
              <a:srgbClr val="FFFC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6" name="Freeform 558">
              <a:extLst>
                <a:ext uri="{FF2B5EF4-FFF2-40B4-BE49-F238E27FC236}">
                  <a16:creationId xmlns:a16="http://schemas.microsoft.com/office/drawing/2014/main" id="{98CBA6AE-DABD-4EDA-8A23-DC278062A4E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012608" y="465750"/>
              <a:ext cx="35932" cy="31440"/>
            </a:xfrm>
            <a:custGeom>
              <a:avLst/>
              <a:gdLst>
                <a:gd name="T0" fmla="*/ 6 w 7"/>
                <a:gd name="T1" fmla="*/ 1 h 6"/>
                <a:gd name="T2" fmla="*/ 0 w 7"/>
                <a:gd name="T3" fmla="*/ 6 h 6"/>
                <a:gd name="T4" fmla="*/ 6 w 7"/>
                <a:gd name="T5" fmla="*/ 1 h 6"/>
                <a:gd name="T6" fmla="*/ 7 w 7"/>
                <a:gd name="T7" fmla="*/ 0 h 6"/>
                <a:gd name="T8" fmla="*/ 7 w 7"/>
                <a:gd name="T9" fmla="*/ 0 h 6"/>
                <a:gd name="T10" fmla="*/ 7 w 7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" h="6">
                  <a:moveTo>
                    <a:pt x="6" y="1"/>
                  </a:moveTo>
                  <a:cubicBezTo>
                    <a:pt x="4" y="2"/>
                    <a:pt x="2" y="4"/>
                    <a:pt x="0" y="6"/>
                  </a:cubicBezTo>
                  <a:cubicBezTo>
                    <a:pt x="2" y="4"/>
                    <a:pt x="4" y="2"/>
                    <a:pt x="6" y="1"/>
                  </a:cubicBezTo>
                  <a:moveTo>
                    <a:pt x="7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</a:path>
              </a:pathLst>
            </a:custGeom>
            <a:solidFill>
              <a:srgbClr val="FF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7" name="Freeform 559">
              <a:extLst>
                <a:ext uri="{FF2B5EF4-FFF2-40B4-BE49-F238E27FC236}">
                  <a16:creationId xmlns:a16="http://schemas.microsoft.com/office/drawing/2014/main" id="{5A11F85C-0705-45C5-A047-B192E4D090C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01379" y="465750"/>
              <a:ext cx="62881" cy="56144"/>
            </a:xfrm>
            <a:custGeom>
              <a:avLst/>
              <a:gdLst>
                <a:gd name="T0" fmla="*/ 9 w 12"/>
                <a:gd name="T1" fmla="*/ 0 h 11"/>
                <a:gd name="T2" fmla="*/ 9 w 12"/>
                <a:gd name="T3" fmla="*/ 0 h 11"/>
                <a:gd name="T4" fmla="*/ 9 w 12"/>
                <a:gd name="T5" fmla="*/ 0 h 11"/>
                <a:gd name="T6" fmla="*/ 8 w 12"/>
                <a:gd name="T7" fmla="*/ 1 h 11"/>
                <a:gd name="T8" fmla="*/ 2 w 12"/>
                <a:gd name="T9" fmla="*/ 6 h 11"/>
                <a:gd name="T10" fmla="*/ 0 w 12"/>
                <a:gd name="T11" fmla="*/ 11 h 11"/>
                <a:gd name="T12" fmla="*/ 12 w 12"/>
                <a:gd name="T13" fmla="*/ 0 h 11"/>
                <a:gd name="T14" fmla="*/ 9 w 12"/>
                <a:gd name="T15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" h="11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8" y="0"/>
                    <a:pt x="8" y="1"/>
                  </a:cubicBezTo>
                  <a:cubicBezTo>
                    <a:pt x="6" y="2"/>
                    <a:pt x="4" y="4"/>
                    <a:pt x="2" y="6"/>
                  </a:cubicBezTo>
                  <a:cubicBezTo>
                    <a:pt x="1" y="7"/>
                    <a:pt x="0" y="9"/>
                    <a:pt x="0" y="11"/>
                  </a:cubicBezTo>
                  <a:cubicBezTo>
                    <a:pt x="2" y="8"/>
                    <a:pt x="5" y="4"/>
                    <a:pt x="12" y="0"/>
                  </a:cubicBezTo>
                  <a:cubicBezTo>
                    <a:pt x="9" y="0"/>
                    <a:pt x="9" y="0"/>
                    <a:pt x="9" y="0"/>
                  </a:cubicBezTo>
                </a:path>
              </a:pathLst>
            </a:custGeom>
            <a:solidFill>
              <a:srgbClr val="FFFC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094960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Box 56">
            <a:extLst>
              <a:ext uri="{FF2B5EF4-FFF2-40B4-BE49-F238E27FC236}">
                <a16:creationId xmlns:a16="http://schemas.microsoft.com/office/drawing/2014/main" id="{5E509E7B-8A2A-43FB-9902-932B837A6141}"/>
              </a:ext>
            </a:extLst>
          </p:cNvPr>
          <p:cNvSpPr txBox="1"/>
          <p:nvPr/>
        </p:nvSpPr>
        <p:spPr>
          <a:xfrm>
            <a:off x="4397195" y="398993"/>
            <a:ext cx="33976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>
              <a:spcBef>
                <a:spcPts val="200"/>
              </a:spcBef>
            </a:pPr>
            <a:r>
              <a:rPr lang="en-US" sz="4000" b="1" dirty="0">
                <a:solidFill>
                  <a:srgbClr val="FF00B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Abstract</a:t>
            </a:r>
            <a:endParaRPr lang="en-US" sz="3600" b="1" dirty="0">
              <a:solidFill>
                <a:srgbClr val="FF00B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9DA38A-188C-8113-A288-17B552E5E6F5}"/>
              </a:ext>
            </a:extLst>
          </p:cNvPr>
          <p:cNvSpPr txBox="1"/>
          <p:nvPr/>
        </p:nvSpPr>
        <p:spPr>
          <a:xfrm>
            <a:off x="512852" y="4180493"/>
            <a:ext cx="1096644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effectLst/>
                <a:latin typeface="GuardianSans"/>
              </a:rPr>
              <a:t>FINDINGS</a:t>
            </a:r>
            <a:r>
              <a:rPr lang="en-US" sz="1800" b="1" dirty="0">
                <a:effectLst/>
                <a:latin typeface="GuardianSans"/>
              </a:rPr>
              <a:t> </a:t>
            </a:r>
          </a:p>
          <a:p>
            <a:endParaRPr lang="en-US" sz="1800" b="1" dirty="0">
              <a:effectLst/>
              <a:latin typeface="GuardianSans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effectLst/>
                <a:latin typeface="GuardianSansGR"/>
              </a:rPr>
              <a:t>84 guidelines and 278 publications</a:t>
            </a:r>
            <a:r>
              <a:rPr lang="en-US" sz="2000" dirty="0">
                <a:latin typeface="GuardianSansGR"/>
              </a:rPr>
              <a:t> retrieved </a:t>
            </a:r>
            <a:r>
              <a:rPr lang="en-US" sz="2000" dirty="0">
                <a:effectLst/>
                <a:latin typeface="GuardianSansGR"/>
                <a:sym typeface="Wingdings" pitchFamily="2" charset="2"/>
              </a:rPr>
              <a:t> </a:t>
            </a:r>
            <a:r>
              <a:rPr lang="en-US" sz="2000" b="1" dirty="0">
                <a:effectLst/>
                <a:latin typeface="GuardianSansGR"/>
                <a:sym typeface="Wingdings" pitchFamily="2" charset="2"/>
              </a:rPr>
              <a:t>5 guidelines </a:t>
            </a:r>
            <a:r>
              <a:rPr lang="en-US" sz="2000" dirty="0">
                <a:effectLst/>
                <a:latin typeface="GuardianSansGR"/>
                <a:sym typeface="Wingdings" pitchFamily="2" charset="2"/>
              </a:rPr>
              <a:t>and</a:t>
            </a:r>
            <a:r>
              <a:rPr lang="en-US" sz="2000" b="1" dirty="0">
                <a:effectLst/>
                <a:latin typeface="GuardianSansGR"/>
                <a:sym typeface="Wingdings" pitchFamily="2" charset="2"/>
              </a:rPr>
              <a:t> 7 p</a:t>
            </a:r>
            <a:r>
              <a:rPr lang="en-US" sz="2000" b="1" dirty="0">
                <a:effectLst/>
                <a:latin typeface="GuardianSansGR"/>
              </a:rPr>
              <a:t>ublications </a:t>
            </a:r>
            <a:r>
              <a:rPr lang="en-US" sz="2000" dirty="0">
                <a:effectLst/>
                <a:latin typeface="GuardianSansGR"/>
              </a:rPr>
              <a:t>met evidence quality </a:t>
            </a:r>
            <a:endParaRPr lang="en-US" sz="2000" dirty="0"/>
          </a:p>
          <a:p>
            <a:r>
              <a:rPr lang="en-TH" dirty="0"/>
              <a:t> </a:t>
            </a:r>
          </a:p>
        </p:txBody>
      </p:sp>
      <p:sp>
        <p:nvSpPr>
          <p:cNvPr id="808" name="TextBox 807">
            <a:extLst>
              <a:ext uri="{FF2B5EF4-FFF2-40B4-BE49-F238E27FC236}">
                <a16:creationId xmlns:a16="http://schemas.microsoft.com/office/drawing/2014/main" id="{1E62DA89-B677-4984-C571-6FF485CB2DDE}"/>
              </a:ext>
            </a:extLst>
          </p:cNvPr>
          <p:cNvSpPr txBox="1"/>
          <p:nvPr/>
        </p:nvSpPr>
        <p:spPr>
          <a:xfrm>
            <a:off x="602712" y="1541572"/>
            <a:ext cx="7868905" cy="1891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effectLst/>
                <a:latin typeface="GuardianSansGR"/>
              </a:rPr>
              <a:t> </a:t>
            </a:r>
          </a:p>
          <a:p>
            <a:r>
              <a:rPr lang="en-US" sz="2400" b="1" u="sng" dirty="0">
                <a:effectLst/>
                <a:latin typeface="GuardianSans"/>
              </a:rPr>
              <a:t>EVIDENCE REVIEW</a:t>
            </a:r>
            <a:r>
              <a:rPr lang="en-US" sz="2000" b="1" u="sng" dirty="0">
                <a:effectLst/>
                <a:latin typeface="GuardianSans"/>
              </a:rPr>
              <a:t> </a:t>
            </a:r>
          </a:p>
          <a:p>
            <a:endParaRPr lang="en-US" sz="1800" b="1" dirty="0">
              <a:effectLst/>
              <a:latin typeface="GuardianSans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effectLst/>
                <a:latin typeface="GuardianSansGR"/>
              </a:rPr>
              <a:t>Selected participants (n = 21) from Four clinical toxicology societies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effectLst/>
                <a:latin typeface="GuardianSansGR"/>
              </a:rPr>
              <a:t>March 2021 - March 2023 </a:t>
            </a:r>
          </a:p>
        </p:txBody>
      </p:sp>
      <p:sp>
        <p:nvSpPr>
          <p:cNvPr id="809" name="TextBox 808">
            <a:extLst>
              <a:ext uri="{FF2B5EF4-FFF2-40B4-BE49-F238E27FC236}">
                <a16:creationId xmlns:a16="http://schemas.microsoft.com/office/drawing/2014/main" id="{4C3D865C-BDB4-8D21-D985-981CD2BD3E5E}"/>
              </a:ext>
            </a:extLst>
          </p:cNvPr>
          <p:cNvSpPr txBox="1"/>
          <p:nvPr/>
        </p:nvSpPr>
        <p:spPr>
          <a:xfrm>
            <a:off x="7620671" y="3253945"/>
            <a:ext cx="419447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effectLst/>
                <a:latin typeface="GuardianSansGR"/>
              </a:rPr>
              <a:t>America’s Poison Centers</a:t>
            </a:r>
          </a:p>
          <a:p>
            <a:r>
              <a:rPr lang="en-US" sz="1600" dirty="0">
                <a:effectLst/>
                <a:latin typeface="GuardianSansGR"/>
              </a:rPr>
              <a:t>American Academy of Clinical Toxicology</a:t>
            </a:r>
          </a:p>
          <a:p>
            <a:r>
              <a:rPr lang="en-US" sz="1600" dirty="0">
                <a:effectLst/>
                <a:latin typeface="GuardianSansGR"/>
              </a:rPr>
              <a:t>American College of Medical Toxicology</a:t>
            </a:r>
          </a:p>
          <a:p>
            <a:r>
              <a:rPr lang="en-US" sz="1600" dirty="0">
                <a:effectLst/>
                <a:latin typeface="GuardianSansGR"/>
              </a:rPr>
              <a:t>Canadian Association of Poison Control Centers</a:t>
            </a:r>
          </a:p>
        </p:txBody>
      </p:sp>
      <p:cxnSp>
        <p:nvCxnSpPr>
          <p:cNvPr id="811" name="Curved Connector 810">
            <a:extLst>
              <a:ext uri="{FF2B5EF4-FFF2-40B4-BE49-F238E27FC236}">
                <a16:creationId xmlns:a16="http://schemas.microsoft.com/office/drawing/2014/main" id="{143B1AE4-0F41-D74C-A348-8DB062D5E970}"/>
              </a:ext>
            </a:extLst>
          </p:cNvPr>
          <p:cNvCxnSpPr>
            <a:cxnSpLocks/>
          </p:cNvCxnSpPr>
          <p:nvPr/>
        </p:nvCxnSpPr>
        <p:spPr>
          <a:xfrm>
            <a:off x="7990321" y="2784349"/>
            <a:ext cx="1727587" cy="505221"/>
          </a:xfrm>
          <a:prstGeom prst="curved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3" name="Double Bracket 812">
            <a:extLst>
              <a:ext uri="{FF2B5EF4-FFF2-40B4-BE49-F238E27FC236}">
                <a16:creationId xmlns:a16="http://schemas.microsoft.com/office/drawing/2014/main" id="{6B88CF2C-B1D3-31DE-0ED2-C05D3C704D65}"/>
              </a:ext>
            </a:extLst>
          </p:cNvPr>
          <p:cNvSpPr/>
          <p:nvPr/>
        </p:nvSpPr>
        <p:spPr>
          <a:xfrm>
            <a:off x="7408430" y="3265715"/>
            <a:ext cx="4468401" cy="1077218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37091827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Box 56">
            <a:extLst>
              <a:ext uri="{FF2B5EF4-FFF2-40B4-BE49-F238E27FC236}">
                <a16:creationId xmlns:a16="http://schemas.microsoft.com/office/drawing/2014/main" id="{5E509E7B-8A2A-43FB-9902-932B837A6141}"/>
              </a:ext>
            </a:extLst>
          </p:cNvPr>
          <p:cNvSpPr txBox="1"/>
          <p:nvPr/>
        </p:nvSpPr>
        <p:spPr>
          <a:xfrm>
            <a:off x="4397195" y="398993"/>
            <a:ext cx="33976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>
              <a:spcBef>
                <a:spcPts val="200"/>
              </a:spcBef>
            </a:pPr>
            <a:r>
              <a:rPr lang="en-US" sz="4000" b="1" dirty="0">
                <a:solidFill>
                  <a:srgbClr val="FF00B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Introduction</a:t>
            </a:r>
            <a:endParaRPr lang="en-US" sz="3600" b="1" dirty="0">
              <a:solidFill>
                <a:srgbClr val="FF00B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08ED7B-1C4E-8632-31B5-6A0C6C2310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845" y="1402615"/>
            <a:ext cx="7568076" cy="411014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69C4340-67B2-0A76-8E0C-4EE3349627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6801" y="4436581"/>
            <a:ext cx="1925199" cy="2426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037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Box 56">
            <a:extLst>
              <a:ext uri="{FF2B5EF4-FFF2-40B4-BE49-F238E27FC236}">
                <a16:creationId xmlns:a16="http://schemas.microsoft.com/office/drawing/2014/main" id="{5E509E7B-8A2A-43FB-9902-932B837A6141}"/>
              </a:ext>
            </a:extLst>
          </p:cNvPr>
          <p:cNvSpPr txBox="1"/>
          <p:nvPr/>
        </p:nvSpPr>
        <p:spPr>
          <a:xfrm>
            <a:off x="4397195" y="398993"/>
            <a:ext cx="33976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>
              <a:spcBef>
                <a:spcPts val="200"/>
              </a:spcBef>
            </a:pPr>
            <a:r>
              <a:rPr lang="en-US" sz="4000" b="1" dirty="0">
                <a:solidFill>
                  <a:srgbClr val="FF00B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Introduction</a:t>
            </a:r>
            <a:endParaRPr lang="en-US" sz="3600" b="1" dirty="0">
              <a:solidFill>
                <a:srgbClr val="FF00B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C961437-C788-6B44-733D-C8C8847587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719" y="1294774"/>
            <a:ext cx="7444098" cy="464749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EEA6F68-632C-2DFA-E8C2-40CB93331C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6801" y="4436581"/>
            <a:ext cx="1925199" cy="2426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5681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Box 56">
            <a:extLst>
              <a:ext uri="{FF2B5EF4-FFF2-40B4-BE49-F238E27FC236}">
                <a16:creationId xmlns:a16="http://schemas.microsoft.com/office/drawing/2014/main" id="{5E509E7B-8A2A-43FB-9902-932B837A6141}"/>
              </a:ext>
            </a:extLst>
          </p:cNvPr>
          <p:cNvSpPr txBox="1"/>
          <p:nvPr/>
        </p:nvSpPr>
        <p:spPr>
          <a:xfrm>
            <a:off x="4397195" y="398993"/>
            <a:ext cx="33976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>
              <a:spcBef>
                <a:spcPts val="200"/>
              </a:spcBef>
            </a:pPr>
            <a:r>
              <a:rPr lang="en-US" sz="4000" b="1" dirty="0">
                <a:solidFill>
                  <a:srgbClr val="FF00B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Introduction</a:t>
            </a:r>
            <a:endParaRPr lang="en-US" sz="3600" b="1" dirty="0">
              <a:solidFill>
                <a:srgbClr val="FF00B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30ECBF1-275F-47A6-028B-6D393AF86D2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7" t="1958" r="1225" b="3969"/>
          <a:stretch/>
        </p:blipFill>
        <p:spPr>
          <a:xfrm>
            <a:off x="593724" y="2095282"/>
            <a:ext cx="10973685" cy="334514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730593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Freeform: Shape 460">
            <a:extLst>
              <a:ext uri="{FF2B5EF4-FFF2-40B4-BE49-F238E27FC236}">
                <a16:creationId xmlns:a16="http://schemas.microsoft.com/office/drawing/2014/main" id="{C22E9E68-7554-4B56-95DF-4F36EC485F76}"/>
              </a:ext>
            </a:extLst>
          </p:cNvPr>
          <p:cNvSpPr>
            <a:spLocks/>
          </p:cNvSpPr>
          <p:nvPr/>
        </p:nvSpPr>
        <p:spPr bwMode="auto">
          <a:xfrm>
            <a:off x="1" y="5433720"/>
            <a:ext cx="12174028" cy="1424280"/>
          </a:xfrm>
          <a:custGeom>
            <a:avLst/>
            <a:gdLst>
              <a:gd name="connsiteX0" fmla="*/ 3964026 w 12174028"/>
              <a:gd name="connsiteY0" fmla="*/ 211 h 1424280"/>
              <a:gd name="connsiteX1" fmla="*/ 5861147 w 12174028"/>
              <a:gd name="connsiteY1" fmla="*/ 490510 h 1424280"/>
              <a:gd name="connsiteX2" fmla="*/ 8784302 w 12174028"/>
              <a:gd name="connsiteY2" fmla="*/ 678078 h 1424280"/>
              <a:gd name="connsiteX3" fmla="*/ 11883950 w 12174028"/>
              <a:gd name="connsiteY3" fmla="*/ 49172 h 1424280"/>
              <a:gd name="connsiteX4" fmla="*/ 12117298 w 12174028"/>
              <a:gd name="connsiteY4" fmla="*/ 92013 h 1424280"/>
              <a:gd name="connsiteX5" fmla="*/ 12174028 w 12174028"/>
              <a:gd name="connsiteY5" fmla="*/ 106848 h 1424280"/>
              <a:gd name="connsiteX6" fmla="*/ 12174028 w 12174028"/>
              <a:gd name="connsiteY6" fmla="*/ 1424280 h 1424280"/>
              <a:gd name="connsiteX7" fmla="*/ 0 w 12174028"/>
              <a:gd name="connsiteY7" fmla="*/ 1424280 h 1424280"/>
              <a:gd name="connsiteX8" fmla="*/ 0 w 12174028"/>
              <a:gd name="connsiteY8" fmla="*/ 390874 h 1424280"/>
              <a:gd name="connsiteX9" fmla="*/ 13974 w 12174028"/>
              <a:gd name="connsiteY9" fmla="*/ 399118 h 1424280"/>
              <a:gd name="connsiteX10" fmla="*/ 1283375 w 12174028"/>
              <a:gd name="connsiteY10" fmla="*/ 898748 h 1424280"/>
              <a:gd name="connsiteX11" fmla="*/ 3335100 w 12174028"/>
              <a:gd name="connsiteY11" fmla="*/ 82272 h 1424280"/>
              <a:gd name="connsiteX12" fmla="*/ 3964026 w 12174028"/>
              <a:gd name="connsiteY12" fmla="*/ 211 h 1424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174028" h="1424280">
                <a:moveTo>
                  <a:pt x="3964026" y="211"/>
                </a:moveTo>
                <a:cubicBezTo>
                  <a:pt x="4599502" y="8486"/>
                  <a:pt x="5248939" y="258807"/>
                  <a:pt x="5861147" y="490510"/>
                </a:cubicBezTo>
                <a:cubicBezTo>
                  <a:pt x="6887009" y="876681"/>
                  <a:pt x="7725348" y="998049"/>
                  <a:pt x="8784302" y="678078"/>
                </a:cubicBezTo>
                <a:cubicBezTo>
                  <a:pt x="9788102" y="369142"/>
                  <a:pt x="10802933" y="-105297"/>
                  <a:pt x="11883950" y="49172"/>
                </a:cubicBezTo>
                <a:cubicBezTo>
                  <a:pt x="11962544" y="60205"/>
                  <a:pt x="12040276" y="74687"/>
                  <a:pt x="12117298" y="92013"/>
                </a:cubicBezTo>
                <a:lnTo>
                  <a:pt x="12174028" y="106848"/>
                </a:lnTo>
                <a:lnTo>
                  <a:pt x="12174028" y="1424280"/>
                </a:lnTo>
                <a:lnTo>
                  <a:pt x="0" y="1424280"/>
                </a:lnTo>
                <a:lnTo>
                  <a:pt x="0" y="390874"/>
                </a:lnTo>
                <a:lnTo>
                  <a:pt x="13974" y="399118"/>
                </a:lnTo>
                <a:cubicBezTo>
                  <a:pt x="419872" y="643599"/>
                  <a:pt x="821461" y="891852"/>
                  <a:pt x="1283375" y="898748"/>
                </a:cubicBezTo>
                <a:cubicBezTo>
                  <a:pt x="2022437" y="898748"/>
                  <a:pt x="2618099" y="291908"/>
                  <a:pt x="3335100" y="82272"/>
                </a:cubicBezTo>
                <a:cubicBezTo>
                  <a:pt x="3541927" y="21588"/>
                  <a:pt x="3752201" y="-2548"/>
                  <a:pt x="3964026" y="211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  <a:alpha val="66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cxnSp>
        <p:nvCxnSpPr>
          <p:cNvPr id="210" name="Straight Connector 209">
            <a:extLst>
              <a:ext uri="{FF2B5EF4-FFF2-40B4-BE49-F238E27FC236}">
                <a16:creationId xmlns:a16="http://schemas.microsoft.com/office/drawing/2014/main" id="{FCE04CA1-4BCD-4176-945C-37515AC7A666}"/>
              </a:ext>
            </a:extLst>
          </p:cNvPr>
          <p:cNvCxnSpPr/>
          <p:nvPr/>
        </p:nvCxnSpPr>
        <p:spPr>
          <a:xfrm>
            <a:off x="1714131" y="3516921"/>
            <a:ext cx="3715037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Connector 210">
            <a:extLst>
              <a:ext uri="{FF2B5EF4-FFF2-40B4-BE49-F238E27FC236}">
                <a16:creationId xmlns:a16="http://schemas.microsoft.com/office/drawing/2014/main" id="{12FB3AA9-9C42-47CD-AEF1-34F1BC6CAA90}"/>
              </a:ext>
            </a:extLst>
          </p:cNvPr>
          <p:cNvCxnSpPr/>
          <p:nvPr/>
        </p:nvCxnSpPr>
        <p:spPr>
          <a:xfrm>
            <a:off x="1735954" y="4336156"/>
            <a:ext cx="3715037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Oval 205">
            <a:extLst>
              <a:ext uri="{FF2B5EF4-FFF2-40B4-BE49-F238E27FC236}">
                <a16:creationId xmlns:a16="http://schemas.microsoft.com/office/drawing/2014/main" id="{E1D7EDB9-1957-4F4E-B0A6-F9AC0371C142}"/>
              </a:ext>
            </a:extLst>
          </p:cNvPr>
          <p:cNvSpPr/>
          <p:nvPr/>
        </p:nvSpPr>
        <p:spPr>
          <a:xfrm>
            <a:off x="829374" y="3542363"/>
            <a:ext cx="715067" cy="71506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2</a:t>
            </a:r>
            <a:endParaRPr lang="en-US" b="1" dirty="0"/>
          </a:p>
        </p:txBody>
      </p:sp>
      <p:sp>
        <p:nvSpPr>
          <p:cNvPr id="207" name="Oval 206">
            <a:extLst>
              <a:ext uri="{FF2B5EF4-FFF2-40B4-BE49-F238E27FC236}">
                <a16:creationId xmlns:a16="http://schemas.microsoft.com/office/drawing/2014/main" id="{8A5B0F9F-562A-4C42-AA28-4E227F953DF2}"/>
              </a:ext>
            </a:extLst>
          </p:cNvPr>
          <p:cNvSpPr/>
          <p:nvPr/>
        </p:nvSpPr>
        <p:spPr>
          <a:xfrm>
            <a:off x="841731" y="4562509"/>
            <a:ext cx="715067" cy="71506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3</a:t>
            </a:r>
            <a:endParaRPr lang="en-US" b="1" dirty="0"/>
          </a:p>
        </p:txBody>
      </p:sp>
      <p:cxnSp>
        <p:nvCxnSpPr>
          <p:cNvPr id="221" name="Straight Connector 220">
            <a:extLst>
              <a:ext uri="{FF2B5EF4-FFF2-40B4-BE49-F238E27FC236}">
                <a16:creationId xmlns:a16="http://schemas.microsoft.com/office/drawing/2014/main" id="{54C26263-1C7D-4AD4-A96E-59EDA30A2A39}"/>
              </a:ext>
            </a:extLst>
          </p:cNvPr>
          <p:cNvCxnSpPr/>
          <p:nvPr/>
        </p:nvCxnSpPr>
        <p:spPr>
          <a:xfrm>
            <a:off x="1735954" y="5314411"/>
            <a:ext cx="3715037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8B162DE3-54E5-12CA-0378-C52E815CD389}"/>
              </a:ext>
            </a:extLst>
          </p:cNvPr>
          <p:cNvSpPr txBox="1"/>
          <p:nvPr/>
        </p:nvSpPr>
        <p:spPr>
          <a:xfrm>
            <a:off x="1869538" y="633580"/>
            <a:ext cx="33976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>
              <a:spcBef>
                <a:spcPts val="200"/>
              </a:spcBef>
            </a:pPr>
            <a:r>
              <a:rPr lang="en-US" sz="4800" b="1" dirty="0">
                <a:solidFill>
                  <a:srgbClr val="FF00B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Outline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0CB47F-760E-1280-E114-AC06D372E5BB}"/>
              </a:ext>
            </a:extLst>
          </p:cNvPr>
          <p:cNvSpPr txBox="1"/>
          <p:nvPr/>
        </p:nvSpPr>
        <p:spPr>
          <a:xfrm>
            <a:off x="1621564" y="2250496"/>
            <a:ext cx="55006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effectLst/>
                <a:latin typeface=""/>
              </a:rPr>
              <a:t>Management of Suspected Acute Ingestion of Immediate-Release Acetaminophen Products</a:t>
            </a:r>
            <a:endParaRPr lang="en-TH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EB01E5-5C78-9108-3909-075ABA521C15}"/>
              </a:ext>
            </a:extLst>
          </p:cNvPr>
          <p:cNvSpPr txBox="1"/>
          <p:nvPr/>
        </p:nvSpPr>
        <p:spPr>
          <a:xfrm>
            <a:off x="1586497" y="3702286"/>
            <a:ext cx="51268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effectLst/>
                <a:latin typeface=""/>
              </a:rPr>
              <a:t>Administration of Acetylcysteine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7B868D-B507-C205-0217-D31F5DDE12E2}"/>
              </a:ext>
            </a:extLst>
          </p:cNvPr>
          <p:cNvSpPr txBox="1"/>
          <p:nvPr/>
        </p:nvSpPr>
        <p:spPr>
          <a:xfrm>
            <a:off x="1618366" y="4725084"/>
            <a:ext cx="37987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"/>
              </a:rPr>
              <a:t>Special conditions</a:t>
            </a:r>
            <a:endParaRPr lang="en-TH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116AF3A-02D9-A8B6-7754-0B0EA2EFB129}"/>
              </a:ext>
            </a:extLst>
          </p:cNvPr>
          <p:cNvSpPr/>
          <p:nvPr/>
        </p:nvSpPr>
        <p:spPr>
          <a:xfrm>
            <a:off x="845725" y="2336170"/>
            <a:ext cx="715067" cy="71506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1515408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Freeform: Shape 460">
            <a:extLst>
              <a:ext uri="{FF2B5EF4-FFF2-40B4-BE49-F238E27FC236}">
                <a16:creationId xmlns:a16="http://schemas.microsoft.com/office/drawing/2014/main" id="{C22E9E68-7554-4B56-95DF-4F36EC485F76}"/>
              </a:ext>
            </a:extLst>
          </p:cNvPr>
          <p:cNvSpPr>
            <a:spLocks/>
          </p:cNvSpPr>
          <p:nvPr/>
        </p:nvSpPr>
        <p:spPr bwMode="auto">
          <a:xfrm>
            <a:off x="1" y="5433720"/>
            <a:ext cx="12174028" cy="1424280"/>
          </a:xfrm>
          <a:custGeom>
            <a:avLst/>
            <a:gdLst>
              <a:gd name="connsiteX0" fmla="*/ 3964026 w 12174028"/>
              <a:gd name="connsiteY0" fmla="*/ 211 h 1424280"/>
              <a:gd name="connsiteX1" fmla="*/ 5861147 w 12174028"/>
              <a:gd name="connsiteY1" fmla="*/ 490510 h 1424280"/>
              <a:gd name="connsiteX2" fmla="*/ 8784302 w 12174028"/>
              <a:gd name="connsiteY2" fmla="*/ 678078 h 1424280"/>
              <a:gd name="connsiteX3" fmla="*/ 11883950 w 12174028"/>
              <a:gd name="connsiteY3" fmla="*/ 49172 h 1424280"/>
              <a:gd name="connsiteX4" fmla="*/ 12117298 w 12174028"/>
              <a:gd name="connsiteY4" fmla="*/ 92013 h 1424280"/>
              <a:gd name="connsiteX5" fmla="*/ 12174028 w 12174028"/>
              <a:gd name="connsiteY5" fmla="*/ 106848 h 1424280"/>
              <a:gd name="connsiteX6" fmla="*/ 12174028 w 12174028"/>
              <a:gd name="connsiteY6" fmla="*/ 1424280 h 1424280"/>
              <a:gd name="connsiteX7" fmla="*/ 0 w 12174028"/>
              <a:gd name="connsiteY7" fmla="*/ 1424280 h 1424280"/>
              <a:gd name="connsiteX8" fmla="*/ 0 w 12174028"/>
              <a:gd name="connsiteY8" fmla="*/ 390874 h 1424280"/>
              <a:gd name="connsiteX9" fmla="*/ 13974 w 12174028"/>
              <a:gd name="connsiteY9" fmla="*/ 399118 h 1424280"/>
              <a:gd name="connsiteX10" fmla="*/ 1283375 w 12174028"/>
              <a:gd name="connsiteY10" fmla="*/ 898748 h 1424280"/>
              <a:gd name="connsiteX11" fmla="*/ 3335100 w 12174028"/>
              <a:gd name="connsiteY11" fmla="*/ 82272 h 1424280"/>
              <a:gd name="connsiteX12" fmla="*/ 3964026 w 12174028"/>
              <a:gd name="connsiteY12" fmla="*/ 211 h 1424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174028" h="1424280">
                <a:moveTo>
                  <a:pt x="3964026" y="211"/>
                </a:moveTo>
                <a:cubicBezTo>
                  <a:pt x="4599502" y="8486"/>
                  <a:pt x="5248939" y="258807"/>
                  <a:pt x="5861147" y="490510"/>
                </a:cubicBezTo>
                <a:cubicBezTo>
                  <a:pt x="6887009" y="876681"/>
                  <a:pt x="7725348" y="998049"/>
                  <a:pt x="8784302" y="678078"/>
                </a:cubicBezTo>
                <a:cubicBezTo>
                  <a:pt x="9788102" y="369142"/>
                  <a:pt x="10802933" y="-105297"/>
                  <a:pt x="11883950" y="49172"/>
                </a:cubicBezTo>
                <a:cubicBezTo>
                  <a:pt x="11962544" y="60205"/>
                  <a:pt x="12040276" y="74687"/>
                  <a:pt x="12117298" y="92013"/>
                </a:cubicBezTo>
                <a:lnTo>
                  <a:pt x="12174028" y="106848"/>
                </a:lnTo>
                <a:lnTo>
                  <a:pt x="12174028" y="1424280"/>
                </a:lnTo>
                <a:lnTo>
                  <a:pt x="0" y="1424280"/>
                </a:lnTo>
                <a:lnTo>
                  <a:pt x="0" y="390874"/>
                </a:lnTo>
                <a:lnTo>
                  <a:pt x="13974" y="399118"/>
                </a:lnTo>
                <a:cubicBezTo>
                  <a:pt x="419872" y="643599"/>
                  <a:pt x="821461" y="891852"/>
                  <a:pt x="1283375" y="898748"/>
                </a:cubicBezTo>
                <a:cubicBezTo>
                  <a:pt x="2022437" y="898748"/>
                  <a:pt x="2618099" y="291908"/>
                  <a:pt x="3335100" y="82272"/>
                </a:cubicBezTo>
                <a:cubicBezTo>
                  <a:pt x="3541927" y="21588"/>
                  <a:pt x="3752201" y="-2548"/>
                  <a:pt x="3964026" y="211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  <a:alpha val="66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cxnSp>
        <p:nvCxnSpPr>
          <p:cNvPr id="210" name="Straight Connector 209">
            <a:extLst>
              <a:ext uri="{FF2B5EF4-FFF2-40B4-BE49-F238E27FC236}">
                <a16:creationId xmlns:a16="http://schemas.microsoft.com/office/drawing/2014/main" id="{FCE04CA1-4BCD-4176-945C-37515AC7A666}"/>
              </a:ext>
            </a:extLst>
          </p:cNvPr>
          <p:cNvCxnSpPr/>
          <p:nvPr/>
        </p:nvCxnSpPr>
        <p:spPr>
          <a:xfrm>
            <a:off x="1714131" y="3516921"/>
            <a:ext cx="3715037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Connector 210">
            <a:extLst>
              <a:ext uri="{FF2B5EF4-FFF2-40B4-BE49-F238E27FC236}">
                <a16:creationId xmlns:a16="http://schemas.microsoft.com/office/drawing/2014/main" id="{12FB3AA9-9C42-47CD-AEF1-34F1BC6CAA90}"/>
              </a:ext>
            </a:extLst>
          </p:cNvPr>
          <p:cNvCxnSpPr/>
          <p:nvPr/>
        </p:nvCxnSpPr>
        <p:spPr>
          <a:xfrm>
            <a:off x="1735954" y="4336156"/>
            <a:ext cx="3715037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Oval 205">
            <a:extLst>
              <a:ext uri="{FF2B5EF4-FFF2-40B4-BE49-F238E27FC236}">
                <a16:creationId xmlns:a16="http://schemas.microsoft.com/office/drawing/2014/main" id="{E1D7EDB9-1957-4F4E-B0A6-F9AC0371C142}"/>
              </a:ext>
            </a:extLst>
          </p:cNvPr>
          <p:cNvSpPr/>
          <p:nvPr/>
        </p:nvSpPr>
        <p:spPr>
          <a:xfrm>
            <a:off x="829374" y="3542363"/>
            <a:ext cx="715067" cy="715067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2</a:t>
            </a:r>
            <a:endParaRPr lang="en-US" b="1" dirty="0"/>
          </a:p>
        </p:txBody>
      </p:sp>
      <p:sp>
        <p:nvSpPr>
          <p:cNvPr id="207" name="Oval 206">
            <a:extLst>
              <a:ext uri="{FF2B5EF4-FFF2-40B4-BE49-F238E27FC236}">
                <a16:creationId xmlns:a16="http://schemas.microsoft.com/office/drawing/2014/main" id="{8A5B0F9F-562A-4C42-AA28-4E227F953DF2}"/>
              </a:ext>
            </a:extLst>
          </p:cNvPr>
          <p:cNvSpPr/>
          <p:nvPr/>
        </p:nvSpPr>
        <p:spPr>
          <a:xfrm>
            <a:off x="841731" y="4562509"/>
            <a:ext cx="715067" cy="715067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3</a:t>
            </a:r>
            <a:endParaRPr lang="en-US" b="1" dirty="0"/>
          </a:p>
        </p:txBody>
      </p:sp>
      <p:cxnSp>
        <p:nvCxnSpPr>
          <p:cNvPr id="221" name="Straight Connector 220">
            <a:extLst>
              <a:ext uri="{FF2B5EF4-FFF2-40B4-BE49-F238E27FC236}">
                <a16:creationId xmlns:a16="http://schemas.microsoft.com/office/drawing/2014/main" id="{54C26263-1C7D-4AD4-A96E-59EDA30A2A39}"/>
              </a:ext>
            </a:extLst>
          </p:cNvPr>
          <p:cNvCxnSpPr/>
          <p:nvPr/>
        </p:nvCxnSpPr>
        <p:spPr>
          <a:xfrm>
            <a:off x="1735954" y="5314411"/>
            <a:ext cx="3715037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8B162DE3-54E5-12CA-0378-C52E815CD389}"/>
              </a:ext>
            </a:extLst>
          </p:cNvPr>
          <p:cNvSpPr txBox="1"/>
          <p:nvPr/>
        </p:nvSpPr>
        <p:spPr>
          <a:xfrm>
            <a:off x="1869538" y="633580"/>
            <a:ext cx="33976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>
              <a:spcBef>
                <a:spcPts val="200"/>
              </a:spcBef>
            </a:pPr>
            <a:r>
              <a:rPr lang="en-US" sz="4800" b="1" dirty="0">
                <a:solidFill>
                  <a:srgbClr val="FF00B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Outline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0CB47F-760E-1280-E114-AC06D372E5BB}"/>
              </a:ext>
            </a:extLst>
          </p:cNvPr>
          <p:cNvSpPr txBox="1"/>
          <p:nvPr/>
        </p:nvSpPr>
        <p:spPr>
          <a:xfrm>
            <a:off x="1621564" y="2250496"/>
            <a:ext cx="5500693" cy="1200329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r>
              <a:rPr lang="en-US" sz="2400" b="1" dirty="0">
                <a:effectLst/>
                <a:latin typeface=""/>
              </a:rPr>
              <a:t>Management of Suspected Acute Ingestion of Immediate-Release Acetaminophen Products</a:t>
            </a:r>
            <a:endParaRPr lang="en-TH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EB01E5-5C78-9108-3909-075ABA521C15}"/>
              </a:ext>
            </a:extLst>
          </p:cNvPr>
          <p:cNvSpPr txBox="1"/>
          <p:nvPr/>
        </p:nvSpPr>
        <p:spPr>
          <a:xfrm>
            <a:off x="1586497" y="3702286"/>
            <a:ext cx="51268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>
                    <a:lumMod val="95000"/>
                  </a:schemeClr>
                </a:solidFill>
                <a:effectLst/>
                <a:latin typeface=""/>
              </a:rPr>
              <a:t>Administration of Acetylcysteine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7B868D-B507-C205-0217-D31F5DDE12E2}"/>
              </a:ext>
            </a:extLst>
          </p:cNvPr>
          <p:cNvSpPr txBox="1"/>
          <p:nvPr/>
        </p:nvSpPr>
        <p:spPr>
          <a:xfrm>
            <a:off x="1618366" y="4725084"/>
            <a:ext cx="37987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>
                    <a:lumMod val="95000"/>
                  </a:schemeClr>
                </a:solidFill>
                <a:latin typeface=""/>
              </a:rPr>
              <a:t>Special conditions</a:t>
            </a:r>
            <a:endParaRPr lang="en-TH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116AF3A-02D9-A8B6-7754-0B0EA2EFB129}"/>
              </a:ext>
            </a:extLst>
          </p:cNvPr>
          <p:cNvSpPr/>
          <p:nvPr/>
        </p:nvSpPr>
        <p:spPr>
          <a:xfrm>
            <a:off x="845725" y="2336170"/>
            <a:ext cx="715067" cy="71506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477514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4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D314E"/>
      </a:accent1>
      <a:accent2>
        <a:srgbClr val="F47280"/>
      </a:accent2>
      <a:accent3>
        <a:srgbClr val="FEC35B"/>
      </a:accent3>
      <a:accent4>
        <a:srgbClr val="7EC3C5"/>
      </a:accent4>
      <a:accent5>
        <a:srgbClr val="FCE2D6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1061</TotalTime>
  <Words>3171</Words>
  <Application>Microsoft Macintosh PowerPoint</Application>
  <PresentationFormat>Widescreen</PresentationFormat>
  <Paragraphs>338</Paragraphs>
  <Slides>35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2" baseType="lpstr">
      <vt:lpstr>Arial</vt:lpstr>
      <vt:lpstr>Calibri</vt:lpstr>
      <vt:lpstr>Calibri Light</vt:lpstr>
      <vt:lpstr>GuardianSans</vt:lpstr>
      <vt:lpstr>GuardianSansGR</vt:lpstr>
      <vt:lpstr>Segoe UI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Diagnosis Acetaminophen poisoning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Nattawit keawkomoot</cp:lastModifiedBy>
  <cp:revision>113</cp:revision>
  <dcterms:created xsi:type="dcterms:W3CDTF">2019-07-22T05:34:39Z</dcterms:created>
  <dcterms:modified xsi:type="dcterms:W3CDTF">2024-08-15T09:13:46Z</dcterms:modified>
</cp:coreProperties>
</file>